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7" r:id="rId2"/>
    <p:sldId id="259" r:id="rId3"/>
    <p:sldId id="295" r:id="rId4"/>
    <p:sldId id="258" r:id="rId5"/>
    <p:sldId id="296" r:id="rId6"/>
    <p:sldId id="311" r:id="rId7"/>
    <p:sldId id="297" r:id="rId8"/>
    <p:sldId id="299" r:id="rId9"/>
    <p:sldId id="300" r:id="rId10"/>
    <p:sldId id="301" r:id="rId11"/>
    <p:sldId id="302" r:id="rId12"/>
    <p:sldId id="305" r:id="rId13"/>
    <p:sldId id="298" r:id="rId14"/>
    <p:sldId id="309" r:id="rId15"/>
    <p:sldId id="260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67" r:id="rId29"/>
    <p:sldId id="261" r:id="rId30"/>
    <p:sldId id="262" r:id="rId31"/>
    <p:sldId id="263" r:id="rId32"/>
    <p:sldId id="264" r:id="rId33"/>
    <p:sldId id="265" r:id="rId34"/>
    <p:sldId id="266" r:id="rId35"/>
    <p:sldId id="280" r:id="rId36"/>
    <p:sldId id="312" r:id="rId37"/>
    <p:sldId id="313" r:id="rId38"/>
    <p:sldId id="314" r:id="rId39"/>
    <p:sldId id="315" r:id="rId40"/>
    <p:sldId id="316" r:id="rId41"/>
    <p:sldId id="317" r:id="rId42"/>
    <p:sldId id="318" r:id="rId43"/>
    <p:sldId id="290" r:id="rId44"/>
    <p:sldId id="306" r:id="rId45"/>
    <p:sldId id="307" r:id="rId46"/>
    <p:sldId id="308" r:id="rId47"/>
    <p:sldId id="291" r:id="rId48"/>
    <p:sldId id="319" r:id="rId49"/>
    <p:sldId id="320" r:id="rId50"/>
    <p:sldId id="321" r:id="rId51"/>
    <p:sldId id="322" r:id="rId52"/>
    <p:sldId id="323" r:id="rId53"/>
    <p:sldId id="324" r:id="rId54"/>
    <p:sldId id="325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37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EDB15C-5DBA-4F5A-BC15-FDC07EA20A02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F049E4-766D-409C-8940-70CA5DC910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368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30946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53746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706318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70315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58729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590802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466834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58766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22052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17078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46727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27002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91238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40389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51659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667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941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483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797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bg>
      <p:bgPr>
        <a:solidFill>
          <a:srgbClr val="F4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각 삼각형 18">
            <a:extLst>
              <a:ext uri="{FF2B5EF4-FFF2-40B4-BE49-F238E27FC236}">
                <a16:creationId xmlns="" xmlns:a16="http://schemas.microsoft.com/office/drawing/2014/main" id="{BC2424F7-E8BE-497C-9A9C-2A75DA20B340}"/>
              </a:ext>
            </a:extLst>
          </p:cNvPr>
          <p:cNvSpPr/>
          <p:nvPr userDrawn="1"/>
        </p:nvSpPr>
        <p:spPr>
          <a:xfrm rot="10800000">
            <a:off x="-2" y="0"/>
            <a:ext cx="12192001" cy="6858000"/>
          </a:xfrm>
          <a:prstGeom prst="rtTriangle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각 삼각형 13">
            <a:extLst>
              <a:ext uri="{FF2B5EF4-FFF2-40B4-BE49-F238E27FC236}">
                <a16:creationId xmlns="" xmlns:a16="http://schemas.microsoft.com/office/drawing/2014/main" id="{E14D2E98-B8EF-4D01-BCD7-ECA0C2430EE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tTriangle">
            <a:avLst/>
          </a:prstGeom>
          <a:solidFill>
            <a:srgbClr val="F14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C6E72BC4-2A6A-4C1C-8E69-C8245B3A2086}"/>
              </a:ext>
            </a:extLst>
          </p:cNvPr>
          <p:cNvSpPr/>
          <p:nvPr userDrawn="1"/>
        </p:nvSpPr>
        <p:spPr>
          <a:xfrm>
            <a:off x="3260557" y="676175"/>
            <a:ext cx="5670885" cy="5505650"/>
          </a:xfrm>
          <a:prstGeom prst="ellipse">
            <a:avLst/>
          </a:prstGeom>
          <a:solidFill>
            <a:srgbClr val="F4F5F9"/>
          </a:solidFill>
          <a:ln w="190500">
            <a:solidFill>
              <a:srgbClr val="F14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A851EB74-1783-44BE-A024-9003943ACE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49230" y="2296291"/>
            <a:ext cx="3693535" cy="384746"/>
          </a:xfrm>
        </p:spPr>
        <p:txBody>
          <a:bodyPr/>
          <a:lstStyle>
            <a:lvl1pPr marL="0" indent="0" algn="ctr">
              <a:buNone/>
              <a:defRPr sz="2400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부제목</a:t>
            </a: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3E8F681-FF46-4C5C-8585-50182BAC54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1978" y="2782231"/>
            <a:ext cx="4708038" cy="913067"/>
          </a:xfrm>
        </p:spPr>
        <p:txBody>
          <a:bodyPr anchor="b"/>
          <a:lstStyle>
            <a:lvl1pPr algn="ctr">
              <a:defRPr sz="6000" spc="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="" xmlns:a16="http://schemas.microsoft.com/office/drawing/2014/main" id="{E1BC3D04-DE92-4791-9A44-EB46DB4BB0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0240" y="3966660"/>
            <a:ext cx="3692525" cy="1230982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ko-KR" altLang="en-US" dirty="0"/>
              <a:t>작성일 및</a:t>
            </a:r>
            <a:endParaRPr lang="en-US" altLang="ko-KR" dirty="0"/>
          </a:p>
          <a:p>
            <a:pPr lvl="0"/>
            <a:r>
              <a:rPr lang="ko-KR" altLang="en-US" dirty="0"/>
              <a:t>작성자</a:t>
            </a:r>
          </a:p>
        </p:txBody>
      </p:sp>
    </p:spTree>
    <p:extLst>
      <p:ext uri="{BB962C8B-B14F-4D97-AF65-F5344CB8AC3E}">
        <p14:creationId xmlns:p14="http://schemas.microsoft.com/office/powerpoint/2010/main" val="252350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089 0.483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44" y="241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604 -0.5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02" y="-250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4" grpId="0" animBg="1"/>
      <p:bldP spid="15" grpId="0" animBg="1"/>
      <p:bldP spid="3" grpId="0" build="p">
        <p:tmplLst>
          <p:tmpl lvl="1">
            <p:tnLst>
              <p:par>
                <p:cTn presetID="53" presetClass="exit" presetSubtype="32" fill="hold" nodeType="with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" grpId="0"/>
      <p:bldP spid="17" grpId="0" build="p">
        <p:tmplLst>
          <p:tmpl lvl="1">
            <p:tnLst>
              <p:par>
                <p:cTn presetID="53" presetClass="exit" presetSubtype="32" fill="hold" nodeType="with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_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09330BF5-FE51-4D3D-8112-C562D8A0C964}"/>
              </a:ext>
            </a:extLst>
          </p:cNvPr>
          <p:cNvCxnSpPr>
            <a:cxnSpLocks/>
            <a:stCxn id="2" idx="3"/>
          </p:cNvCxnSpPr>
          <p:nvPr userDrawn="1"/>
        </p:nvCxnSpPr>
        <p:spPr>
          <a:xfrm>
            <a:off x="6705600" y="851498"/>
            <a:ext cx="5486400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13EBA7EB-CC2F-4A86-8EA6-E66E9AE47C40}"/>
              </a:ext>
            </a:extLst>
          </p:cNvPr>
          <p:cNvSpPr/>
          <p:nvPr userDrawn="1"/>
        </p:nvSpPr>
        <p:spPr>
          <a:xfrm>
            <a:off x="-859456" y="-586467"/>
            <a:ext cx="2392981" cy="2259913"/>
          </a:xfrm>
          <a:prstGeom prst="ellipse">
            <a:avLst/>
          </a:prstGeom>
          <a:solidFill>
            <a:srgbClr val="F1404B"/>
          </a:solidFill>
          <a:ln w="127000">
            <a:solidFill>
              <a:srgbClr val="DDD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1145C13-C179-4192-A658-BF2E58B73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3525" y="1854200"/>
            <a:ext cx="9172576" cy="3803650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romanUcPeriod"/>
              <a:defRPr sz="2000"/>
            </a:lvl1pPr>
            <a:lvl2pPr marL="457200" indent="0">
              <a:buFont typeface="+mj-lt"/>
              <a:buNone/>
              <a:defRPr sz="1600"/>
            </a:lvl2pPr>
            <a:lvl3pPr marL="914400" indent="0">
              <a:buFont typeface="+mj-lt"/>
              <a:buNone/>
              <a:defRPr sz="1600"/>
            </a:lvl3pPr>
            <a:lvl4pPr marL="1371600" indent="0">
              <a:buFont typeface="+mj-lt"/>
              <a:buNone/>
              <a:defRPr sz="1600"/>
            </a:lvl4pPr>
            <a:lvl5pPr marL="1828800" indent="0">
              <a:buFont typeface="+mj-lt"/>
              <a:buNone/>
              <a:defRPr sz="1600"/>
            </a:lvl5pPr>
          </a:lstStyle>
          <a:p>
            <a:pPr lvl="0"/>
            <a:r>
              <a:rPr lang="ko-KR" altLang="en-US" dirty="0"/>
              <a:t>마스터 텍스트 스타일 편집</a:t>
            </a:r>
            <a:endParaRPr lang="en-US" altLang="ko-KR" dirty="0"/>
          </a:p>
          <a:p>
            <a:pPr lvl="0"/>
            <a:r>
              <a:rPr lang="ko-KR" altLang="en-US" dirty="0"/>
              <a:t>둘째 수준</a:t>
            </a:r>
            <a:endParaRPr lang="en-US" altLang="ko-KR" dirty="0"/>
          </a:p>
          <a:p>
            <a:pPr lvl="0"/>
            <a:r>
              <a:rPr lang="ko-KR" altLang="en-US" dirty="0"/>
              <a:t>셋째 수준</a:t>
            </a:r>
            <a:endParaRPr lang="en-US" altLang="ko-KR" dirty="0"/>
          </a:p>
          <a:p>
            <a:pPr lvl="0"/>
            <a:r>
              <a:rPr lang="ko-KR" altLang="en-US" dirty="0"/>
              <a:t>넷째 수준</a:t>
            </a:r>
            <a:endParaRPr lang="en-US" altLang="ko-KR" dirty="0"/>
          </a:p>
          <a:p>
            <a:pPr lvl="0"/>
            <a:r>
              <a:rPr lang="ko-KR" altLang="en-US" dirty="0"/>
              <a:t>다섯째 수준</a:t>
            </a: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E9AA7B6-37CF-4D8C-875A-D800AF9F7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856" y="543489"/>
            <a:ext cx="4931744" cy="616017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="" xmlns:a16="http://schemas.microsoft.com/office/drawing/2014/main" id="{C4F33346-25A4-49C9-A7C5-7D5574A56F0B}"/>
              </a:ext>
            </a:extLst>
          </p:cNvPr>
          <p:cNvSpPr/>
          <p:nvPr userDrawn="1"/>
        </p:nvSpPr>
        <p:spPr>
          <a:xfrm>
            <a:off x="10706101" y="6254750"/>
            <a:ext cx="1872342" cy="435429"/>
          </a:xfrm>
          <a:prstGeom prst="flowChartTerminator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="" xmlns:a16="http://schemas.microsoft.com/office/drawing/2014/main" id="{79371987-5C86-4057-B455-FE5133332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01600" y="292100"/>
            <a:ext cx="1117600" cy="839096"/>
          </a:xfrm>
        </p:spPr>
        <p:txBody>
          <a:bodyPr>
            <a:noAutofit/>
          </a:bodyPr>
          <a:lstStyle>
            <a:lvl1pPr marL="0" indent="0" algn="r">
              <a:buNone/>
              <a:defRPr sz="5400">
                <a:solidFill>
                  <a:srgbClr val="F4F5F9"/>
                </a:solidFill>
                <a:latin typeface="+mj-lt"/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80180D7-9CE8-47C1-A2BF-D0BE0F9EC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>
            <a:lvl1pPr algn="l">
              <a:defRPr sz="1600">
                <a:solidFill>
                  <a:srgbClr val="F4F5F9"/>
                </a:solidFill>
              </a:defRPr>
            </a:lvl1pPr>
          </a:lstStyle>
          <a:p>
            <a:fld id="{6E85B637-FB07-4D91-A23C-80BDFC83D6E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142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="" xmlns:a16="http://schemas.microsoft.com/office/drawing/2014/main" id="{2E179C5F-9581-4A6D-AB2D-572DE3014C94}"/>
              </a:ext>
            </a:extLst>
          </p:cNvPr>
          <p:cNvSpPr/>
          <p:nvPr userDrawn="1"/>
        </p:nvSpPr>
        <p:spPr>
          <a:xfrm>
            <a:off x="0" y="4636294"/>
            <a:ext cx="3949700" cy="2221706"/>
          </a:xfrm>
          <a:prstGeom prst="rtTriangle">
            <a:avLst/>
          </a:prstGeom>
          <a:solidFill>
            <a:srgbClr val="F14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텍스트 개체 틀 15">
            <a:extLst>
              <a:ext uri="{FF2B5EF4-FFF2-40B4-BE49-F238E27FC236}">
                <a16:creationId xmlns="" xmlns:a16="http://schemas.microsoft.com/office/drawing/2014/main" id="{7AC3AC3B-7C11-41F0-8D15-2A745E5921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49700" y="2134394"/>
            <a:ext cx="5226050" cy="336470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Font typeface="+mj-lt"/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첫 번째 제목</a:t>
            </a:r>
            <a:endParaRPr lang="en-US" altLang="ko-KR" dirty="0"/>
          </a:p>
          <a:p>
            <a:pPr lvl="0"/>
            <a:r>
              <a:rPr lang="ko-KR" altLang="en-US" dirty="0"/>
              <a:t>두 번째 제목</a:t>
            </a:r>
            <a:endParaRPr lang="en-US" altLang="ko-KR" dirty="0"/>
          </a:p>
          <a:p>
            <a:pPr lvl="0"/>
            <a:r>
              <a:rPr lang="ko-KR" altLang="en-US" dirty="0"/>
              <a:t>세 번째 제목</a:t>
            </a:r>
            <a:endParaRPr lang="en-US" altLang="ko-KR" dirty="0"/>
          </a:p>
          <a:p>
            <a:pPr lvl="0"/>
            <a:r>
              <a:rPr lang="ko-KR" altLang="en-US" dirty="0"/>
              <a:t>네 번째 제목</a:t>
            </a:r>
            <a:endParaRPr lang="en-US" altLang="ko-KR" dirty="0"/>
          </a:p>
          <a:p>
            <a:pPr lvl="0"/>
            <a:r>
              <a:rPr lang="ko-KR" altLang="en-US" dirty="0"/>
              <a:t>다섯 번째 제목</a:t>
            </a: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09AEE031-B2C1-4009-A54C-A9496E707222}"/>
              </a:ext>
            </a:extLst>
          </p:cNvPr>
          <p:cNvSpPr/>
          <p:nvPr userDrawn="1"/>
        </p:nvSpPr>
        <p:spPr>
          <a:xfrm rot="10800000">
            <a:off x="8242300" y="0"/>
            <a:ext cx="3949700" cy="2221706"/>
          </a:xfrm>
          <a:prstGeom prst="rtTriangle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텍스트 개체 틀 25">
            <a:extLst>
              <a:ext uri="{FF2B5EF4-FFF2-40B4-BE49-F238E27FC236}">
                <a16:creationId xmlns="" xmlns:a16="http://schemas.microsoft.com/office/drawing/2014/main" id="{92A37505-C468-4836-8AF3-6648E3546A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43250" y="863600"/>
            <a:ext cx="6032500" cy="952500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latin typeface="+mj-lt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ko-KR" altLang="en-US" dirty="0"/>
              <a:t>목차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BF79BE61-4B89-4C62-BDAF-C918D3363F0F}"/>
              </a:ext>
            </a:extLst>
          </p:cNvPr>
          <p:cNvCxnSpPr/>
          <p:nvPr userDrawn="1"/>
        </p:nvCxnSpPr>
        <p:spPr>
          <a:xfrm>
            <a:off x="3143250" y="1816100"/>
            <a:ext cx="6032500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개체 틀 15">
            <a:extLst>
              <a:ext uri="{FF2B5EF4-FFF2-40B4-BE49-F238E27FC236}">
                <a16:creationId xmlns="" xmlns:a16="http://schemas.microsoft.com/office/drawing/2014/main" id="{615E03B0-3160-4643-BFAF-0499355585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3250" y="2134393"/>
            <a:ext cx="806450" cy="33647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+mj-lt"/>
              <a:buNone/>
              <a:defRPr sz="3600">
                <a:solidFill>
                  <a:srgbClr val="F1404B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01</a:t>
            </a:r>
          </a:p>
          <a:p>
            <a:pPr lvl="0"/>
            <a:r>
              <a:rPr lang="en-US" altLang="ko-KR" dirty="0"/>
              <a:t>02</a:t>
            </a:r>
          </a:p>
          <a:p>
            <a:pPr lvl="0"/>
            <a:r>
              <a:rPr lang="en-US" altLang="ko-KR" dirty="0"/>
              <a:t>03</a:t>
            </a:r>
          </a:p>
          <a:p>
            <a:pPr lvl="0"/>
            <a:r>
              <a:rPr lang="en-US" altLang="ko-KR" dirty="0"/>
              <a:t>04</a:t>
            </a:r>
          </a:p>
          <a:p>
            <a:pPr lvl="0"/>
            <a:r>
              <a:rPr lang="en-US" altLang="ko-KR" dirty="0"/>
              <a:t>05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2907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675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6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4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613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65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8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726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26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857BF-4F44-43C3-9EF3-7ACFB293F04D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21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mailto:asddfasdfa@naver.com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mntoms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"/><Relationship Id="rId2" Type="http://schemas.openxmlformats.org/officeDocument/2006/relationships/image" Target="../media/image36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tif"/><Relationship Id="rId4" Type="http://schemas.openxmlformats.org/officeDocument/2006/relationships/image" Target="../media/image38.ti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F536C807-CB09-45BE-87BC-5FC0B4BD68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P2P </a:t>
            </a:r>
            <a:r>
              <a:rPr lang="ko-KR" altLang="en-US" dirty="0" smtClean="0"/>
              <a:t>물건 공유 플랫폼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62F92D2-E117-4997-B589-124BD3CF03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ZENTAL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670D9FF9-5CBE-4534-A9A9-19A7797C0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76098" y="3966660"/>
            <a:ext cx="3847555" cy="1230982"/>
          </a:xfrm>
        </p:spPr>
        <p:txBody>
          <a:bodyPr/>
          <a:lstStyle/>
          <a:p>
            <a:r>
              <a:rPr lang="ko-KR" altLang="en-US" b="1" dirty="0" smtClean="0"/>
              <a:t>자바 웹</a:t>
            </a:r>
            <a:r>
              <a:rPr lang="en-US" altLang="ko-KR" b="1" dirty="0" smtClean="0"/>
              <a:t>/</a:t>
            </a:r>
            <a:r>
              <a:rPr lang="ko-KR" altLang="en-US" b="1" dirty="0" err="1" smtClean="0"/>
              <a:t>앱</a:t>
            </a:r>
            <a:r>
              <a:rPr lang="ko-KR" altLang="en-US" b="1" dirty="0" smtClean="0"/>
              <a:t> 개발자 과정</a:t>
            </a:r>
            <a:r>
              <a:rPr lang="en-US" altLang="ko-KR" b="1" dirty="0" smtClean="0"/>
              <a:t>_2</a:t>
            </a:r>
            <a:r>
              <a:rPr lang="ko-KR" altLang="en-US" b="1" dirty="0" smtClean="0"/>
              <a:t>조</a:t>
            </a:r>
            <a:endParaRPr lang="en-US" altLang="ko-KR" b="1" dirty="0" smtClean="0"/>
          </a:p>
          <a:p>
            <a:r>
              <a:rPr lang="ko-KR" altLang="en-US" b="1" dirty="0" smtClean="0"/>
              <a:t>김현태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김용승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권기범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이형준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유서희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66469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12192488" cy="652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154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1348"/>
            <a:ext cx="12207823" cy="6088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9325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" y="422693"/>
            <a:ext cx="12171871" cy="568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2532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748883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데이터베이스설계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92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995" y="-1"/>
            <a:ext cx="814785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75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806" y="0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유서희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10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회원가입 폼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아이디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비밀번호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비밀번호 확인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이름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닉네임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주소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이메일주소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휴대폰 번호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인증번호 필수 입력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862562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8" name="직사각형 39">
            <a:extLst>
              <a:ext uri="{FF2B5EF4-FFF2-40B4-BE49-F238E27FC236}">
                <a16:creationId xmlns:a16="http://schemas.microsoft.com/office/drawing/2014/main" xmlns="" id="{10937F9C-E0A8-4AE0-80F9-12FC533F6D44}"/>
              </a:ext>
            </a:extLst>
          </p:cNvPr>
          <p:cNvSpPr/>
          <p:nvPr/>
        </p:nvSpPr>
        <p:spPr>
          <a:xfrm>
            <a:off x="2366830" y="1662512"/>
            <a:ext cx="117550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b="1" dirty="0"/>
              <a:t>회원가입</a:t>
            </a:r>
            <a:endParaRPr b="1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CBA9C27A-1B34-4763-BE03-5EC90D9E7D8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550709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휴대폰 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xmlns="" id="{91E55A87-2BA8-4910-81F1-C8E84DB98A5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5973166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xmlns="" id="{AF6C9E59-DC19-4BCC-9930-DCEED523AF4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271064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비밀번호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*8~16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자의 영문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특수문자 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xmlns="" id="{A69A7213-2ABC-427E-911C-53CE6AF7635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19540" y="5460692"/>
          <a:ext cx="118632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326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 요청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xmlns="" id="{302FC175-6621-4B35-89C0-0B407064233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224456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아이디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*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숫자 혼용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:a16="http://schemas.microsoft.com/office/drawing/2014/main" xmlns="" id="{44A3D0B0-1F11-4DE0-993F-96F2B39FFDA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457494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xmlns="" id="{0CC2AAA7-7A92-4635-8D8F-B13D707F932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317671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비밀번호 확인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:a16="http://schemas.microsoft.com/office/drawing/2014/main" xmlns="" id="{659F9661-A9AD-4E09-BA4A-59A0329574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831758" y="4496126"/>
          <a:ext cx="90225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25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주소검색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:a16="http://schemas.microsoft.com/office/drawing/2014/main" xmlns="" id="{13DA5635-D170-4999-9E23-BD7B8C44404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504101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이메일주소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:a16="http://schemas.microsoft.com/office/drawing/2014/main" xmlns="" id="{53EA840D-57B6-4D68-A77C-4E9FDF52875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364279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:a16="http://schemas.microsoft.com/office/drawing/2014/main" xmlns="" id="{DC33B67F-F005-4B19-B470-DD8B2FC6DFF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410886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닉네임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21" name="Google Shape;173;g7c553259d1_0_81">
            <a:extLst>
              <a:ext uri="{FF2B5EF4-FFF2-40B4-BE49-F238E27FC236}">
                <a16:creationId xmlns:a16="http://schemas.microsoft.com/office/drawing/2014/main" xmlns="" id="{C0EF700C-DA85-41A6-A4F5-B76434EFDEA8}"/>
              </a:ext>
            </a:extLst>
          </p:cNvPr>
          <p:cNvSpPr/>
          <p:nvPr/>
        </p:nvSpPr>
        <p:spPr>
          <a:xfrm>
            <a:off x="2001881" y="170783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7683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이용약관 내용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/>
                        <a:t>화살표 클릭시 스크롤 표시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862562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21" name="Table 4">
            <a:extLst>
              <a:ext uri="{FF2B5EF4-FFF2-40B4-BE49-F238E27FC236}">
                <a16:creationId xmlns:a16="http://schemas.microsoft.com/office/drawing/2014/main" xmlns="" id="{9C1D8195-390B-4697-9AAF-669837E320F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39544" y="3540711"/>
          <a:ext cx="14993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9317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 동의하기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66776F99-7EB9-4831-AD08-958A06262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620" y="3515923"/>
            <a:ext cx="336930" cy="33693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2BF358CE-4041-4EAC-8EB0-29B91CDA5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544" y="3842562"/>
            <a:ext cx="336930" cy="33693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D6949390-6EFC-4FD3-B298-0F9806C69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24" y="4209437"/>
            <a:ext cx="336930" cy="336930"/>
          </a:xfrm>
          <a:prstGeom prst="rect">
            <a:avLst/>
          </a:prstGeom>
        </p:spPr>
      </p:pic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xmlns="" id="{0B59C8F3-7A45-40E7-9F6F-A280B375E13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99532" y="3875910"/>
          <a:ext cx="26351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14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FF0000"/>
                          </a:solidFill>
                        </a:rPr>
                        <a:t>필수</a:t>
                      </a: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ZENTAL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이용 약관 동의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6" name="Table 4">
            <a:extLst>
              <a:ext uri="{FF2B5EF4-FFF2-40B4-BE49-F238E27FC236}">
                <a16:creationId xmlns:a16="http://schemas.microsoft.com/office/drawing/2014/main" xmlns="" id="{57E60B41-DD47-4A4B-82FF-F0B7AEF7E6B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99532" y="4204757"/>
          <a:ext cx="26351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14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FF0000"/>
                          </a:solidFill>
                        </a:rPr>
                        <a:t>필수</a:t>
                      </a: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 처리 방침 동의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B88B2B96-1218-43A9-BA9F-CED3F8154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24" y="4574899"/>
            <a:ext cx="336930" cy="336930"/>
          </a:xfrm>
          <a:prstGeom prst="rect">
            <a:avLst/>
          </a:prstGeom>
        </p:spPr>
      </p:pic>
      <p:graphicFrame>
        <p:nvGraphicFramePr>
          <p:cNvPr id="27" name="Table 4">
            <a:extLst>
              <a:ext uri="{FF2B5EF4-FFF2-40B4-BE49-F238E27FC236}">
                <a16:creationId xmlns:a16="http://schemas.microsoft.com/office/drawing/2014/main" xmlns="" id="{6AF92742-DDED-40F3-A4EB-D1B670C849F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99532" y="4601861"/>
          <a:ext cx="26351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14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FF0000"/>
                          </a:solidFill>
                        </a:rPr>
                        <a:t>선택</a:t>
                      </a: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,SMS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광고 수신 동의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xmlns="" id="{BEFC6DE6-3EF0-4516-BFBF-3A06286174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66830" y="5000459"/>
          <a:ext cx="3332014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선택 한목은 동의하지 않아도 회원가입이 가능합니다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xmlns="" id="{E30D426F-2EC1-4D98-8045-5479764286D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33516" y="5776832"/>
          <a:ext cx="3332014" cy="398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398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solidFill>
                            <a:schemeClr val="bg1"/>
                          </a:solidFill>
                        </a:rPr>
                        <a:t>작성완료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xmlns="" id="{129074EE-ABF1-4EF6-A03C-DAADB1BFFC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225394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휴대폰 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:a16="http://schemas.microsoft.com/office/drawing/2014/main" xmlns="" id="{74C9B8DE-F2F0-43E6-9660-23534455F85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2720021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:a16="http://schemas.microsoft.com/office/drawing/2014/main" xmlns="" id="{FA4C0D83-012D-4878-9F4C-AD00B90AC4B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19540" y="2207547"/>
          <a:ext cx="118632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326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 요청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:a16="http://schemas.microsoft.com/office/drawing/2014/main" xmlns="" id="{0C0F0D59-1BA2-444D-BAFD-F57A667432F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178787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이메일주소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30" name="Google Shape;173;g7c553259d1_0_81">
            <a:extLst>
              <a:ext uri="{FF2B5EF4-FFF2-40B4-BE49-F238E27FC236}">
                <a16:creationId xmlns:a16="http://schemas.microsoft.com/office/drawing/2014/main" xmlns="" id="{8CE306C9-47F3-4ECB-B92F-9F90BF99C12B}"/>
              </a:ext>
            </a:extLst>
          </p:cNvPr>
          <p:cNvSpPr/>
          <p:nvPr/>
        </p:nvSpPr>
        <p:spPr>
          <a:xfrm>
            <a:off x="5272450" y="372057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57663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4401997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유효한 값 입력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유효한 값 입력시 자동으로 다음 페이지 이동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아이디 영문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숫자 혼용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영문 숫자 혼용하여 </a:t>
                      </a:r>
                      <a:r>
                        <a:rPr lang="en-US" altLang="ko-KR" sz="1200" dirty="0"/>
                        <a:t>8~16</a:t>
                      </a:r>
                      <a:r>
                        <a:rPr lang="ko-KR" altLang="en-US" sz="1200" dirty="0"/>
                        <a:t>글자</a:t>
                      </a:r>
                      <a:endParaRPr lang="en-US" altLang="ko-KR" sz="1200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_</a:t>
                      </a:r>
                      <a:r>
                        <a:rPr lang="ko-KR" altLang="en-US" sz="1200" dirty="0"/>
                        <a:t>를 제외한 특수문자 불가능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비밀번호 영문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숫자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특수문자 혼용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영문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숫자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특수문자가 최소 하나 이상 들어가야함</a:t>
                      </a:r>
                      <a:endParaRPr lang="en-US" altLang="ko-KR" sz="1200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en-US" altLang="ko-KR" sz="1200" dirty="0"/>
                        <a:t>8~16</a:t>
                      </a:r>
                      <a:r>
                        <a:rPr lang="ko-KR" altLang="en-US" sz="1200" dirty="0"/>
                        <a:t>글자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/>
                      </a:pPr>
                      <a:r>
                        <a:rPr lang="ko-KR" altLang="en-US" dirty="0"/>
                        <a:t>아이디 영문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숫자 혼용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불일치시 오류 메시지 표시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user_m_sh_signup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031165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sz="1200"/>
          </a:p>
        </p:txBody>
      </p:sp>
      <p:sp>
        <p:nvSpPr>
          <p:cNvPr id="8" name="직사각형 39">
            <a:extLst>
              <a:ext uri="{FF2B5EF4-FFF2-40B4-BE49-F238E27FC236}">
                <a16:creationId xmlns:a16="http://schemas.microsoft.com/office/drawing/2014/main" xmlns="" id="{10937F9C-E0A8-4AE0-80F9-12FC533F6D44}"/>
              </a:ext>
            </a:extLst>
          </p:cNvPr>
          <p:cNvSpPr/>
          <p:nvPr/>
        </p:nvSpPr>
        <p:spPr>
          <a:xfrm>
            <a:off x="2416268" y="1692836"/>
            <a:ext cx="129915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sz="1200" b="1" dirty="0"/>
              <a:t>회원가입</a:t>
            </a:r>
            <a:endParaRPr lang="en-US" altLang="ko-KR" sz="1200" b="1" dirty="0"/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xmlns="" id="{AF6C9E59-DC19-4BCC-9930-DCEED523AF4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2710644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비밀번호</a:t>
                      </a:r>
                      <a:endParaRPr lang="ko-KR" altLang="en-US" sz="8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xmlns="" id="{302FC175-6621-4B35-89C0-0B407064233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2244569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236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사용할 아이디를 입력해주세요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xmlns="" id="{0CC2AAA7-7A92-4635-8D8F-B13D707F932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3176719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비밀번호 확인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A6D4513-EB77-4783-8685-C7128FA5CBAD}"/>
              </a:ext>
            </a:extLst>
          </p:cNvPr>
          <p:cNvSpPr/>
          <p:nvPr/>
        </p:nvSpPr>
        <p:spPr>
          <a:xfrm>
            <a:off x="4252020" y="2254152"/>
            <a:ext cx="109005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</a:rPr>
              <a:t>* </a:t>
            </a:r>
            <a:r>
              <a:rPr lang="ko-KR" altLang="en-US" sz="800" dirty="0">
                <a:solidFill>
                  <a:srgbClr val="FF0000"/>
                </a:solidFill>
              </a:rPr>
              <a:t>영문</a:t>
            </a:r>
            <a:r>
              <a:rPr lang="en-US" altLang="ko-KR" sz="800" dirty="0">
                <a:solidFill>
                  <a:srgbClr val="FF0000"/>
                </a:solidFill>
              </a:rPr>
              <a:t>,</a:t>
            </a:r>
            <a:r>
              <a:rPr lang="ko-KR" altLang="en-US" sz="800" dirty="0">
                <a:solidFill>
                  <a:srgbClr val="FF0000"/>
                </a:solidFill>
              </a:rPr>
              <a:t>숫자 혼용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33E460B-DBC5-4E28-AEEA-C5730B7C3634}"/>
              </a:ext>
            </a:extLst>
          </p:cNvPr>
          <p:cNvSpPr/>
          <p:nvPr/>
        </p:nvSpPr>
        <p:spPr>
          <a:xfrm>
            <a:off x="3668813" y="2689784"/>
            <a:ext cx="157607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</a:rPr>
              <a:t>*8~16</a:t>
            </a:r>
            <a:r>
              <a:rPr lang="ko-KR" altLang="en-US" sz="800" dirty="0">
                <a:solidFill>
                  <a:srgbClr val="FF0000"/>
                </a:solidFill>
              </a:rPr>
              <a:t>자의 영문</a:t>
            </a:r>
            <a:r>
              <a:rPr lang="en-US" altLang="ko-KR" sz="800" dirty="0">
                <a:solidFill>
                  <a:srgbClr val="FF0000"/>
                </a:solidFill>
              </a:rPr>
              <a:t>,</a:t>
            </a:r>
            <a:r>
              <a:rPr lang="ko-KR" altLang="en-US" sz="800" dirty="0">
                <a:solidFill>
                  <a:srgbClr val="FF0000"/>
                </a:solidFill>
              </a:rPr>
              <a:t>숫자</a:t>
            </a:r>
            <a:r>
              <a:rPr lang="en-US" altLang="ko-KR" sz="800" dirty="0">
                <a:solidFill>
                  <a:srgbClr val="FF0000"/>
                </a:solidFill>
              </a:rPr>
              <a:t>,</a:t>
            </a:r>
            <a:r>
              <a:rPr lang="ko-KR" altLang="en-US" sz="800" dirty="0">
                <a:solidFill>
                  <a:srgbClr val="FF0000"/>
                </a:solidFill>
              </a:rPr>
              <a:t>특수문자</a:t>
            </a:r>
            <a:endParaRPr lang="ko-KR" altLang="en-US" sz="800" dirty="0"/>
          </a:p>
        </p:txBody>
      </p:sp>
      <p:sp>
        <p:nvSpPr>
          <p:cNvPr id="17" name="Google Shape;173;g7c553259d1_0_81">
            <a:extLst>
              <a:ext uri="{FF2B5EF4-FFF2-40B4-BE49-F238E27FC236}">
                <a16:creationId xmlns:a16="http://schemas.microsoft.com/office/drawing/2014/main" xmlns="" id="{90D7547B-5C18-4EB2-97BA-C9CA8C78FA2B}"/>
              </a:ext>
            </a:extLst>
          </p:cNvPr>
          <p:cNvSpPr/>
          <p:nvPr/>
        </p:nvSpPr>
        <p:spPr>
          <a:xfrm>
            <a:off x="1955887" y="138760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173;g7c553259d1_0_81">
            <a:extLst>
              <a:ext uri="{FF2B5EF4-FFF2-40B4-BE49-F238E27FC236}">
                <a16:creationId xmlns:a16="http://schemas.microsoft.com/office/drawing/2014/main" xmlns="" id="{6CF61538-1A7D-4949-BDA5-D6DBFB076E6C}"/>
              </a:ext>
            </a:extLst>
          </p:cNvPr>
          <p:cNvSpPr/>
          <p:nvPr/>
        </p:nvSpPr>
        <p:spPr>
          <a:xfrm>
            <a:off x="5342077" y="217014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18456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2506011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특수문자 입력 불가</a:t>
                      </a:r>
                      <a:endParaRPr lang="en-US" altLang="ko-KR" sz="1200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띄어쓰기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영문 허용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닉네임</a:t>
                      </a:r>
                      <a:endParaRPr lang="en-US" altLang="ko-KR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특수문자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띄어쓰기 입력 불가</a:t>
                      </a:r>
                      <a:endParaRPr lang="en-US" altLang="ko-KR" sz="1200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영문 허용</a:t>
                      </a:r>
                      <a:endParaRPr lang="en-US" altLang="ko-KR" sz="1200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en-US" altLang="ko-KR" sz="1200" dirty="0"/>
                        <a:t>4~10</a:t>
                      </a:r>
                      <a:r>
                        <a:rPr lang="ko-KR" altLang="en-US" sz="1200" dirty="0"/>
                        <a:t>글자 이내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user_m_sh_signup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031165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sz="1200"/>
          </a:p>
        </p:txBody>
      </p:sp>
      <p:sp>
        <p:nvSpPr>
          <p:cNvPr id="8" name="직사각형 39">
            <a:extLst>
              <a:ext uri="{FF2B5EF4-FFF2-40B4-BE49-F238E27FC236}">
                <a16:creationId xmlns:a16="http://schemas.microsoft.com/office/drawing/2014/main" xmlns="" id="{10937F9C-E0A8-4AE0-80F9-12FC533F6D44}"/>
              </a:ext>
            </a:extLst>
          </p:cNvPr>
          <p:cNvSpPr/>
          <p:nvPr/>
        </p:nvSpPr>
        <p:spPr>
          <a:xfrm>
            <a:off x="2416268" y="1692836"/>
            <a:ext cx="129915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sz="1200" b="1" dirty="0"/>
              <a:t>회원가입</a:t>
            </a:r>
            <a:endParaRPr lang="en-US" altLang="ko-KR" sz="12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34" name="Table 4">
            <a:extLst>
              <a:ext uri="{FF2B5EF4-FFF2-40B4-BE49-F238E27FC236}">
                <a16:creationId xmlns:a16="http://schemas.microsoft.com/office/drawing/2014/main" xmlns="" id="{53EA840D-57B6-4D68-A77C-4E9FDF52875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58620" y="2251024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이름을 입력 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:a16="http://schemas.microsoft.com/office/drawing/2014/main" xmlns="" id="{DC33B67F-F005-4B19-B470-DD8B2FC6DFF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58620" y="2717099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사용할 닉네임을 입력해주세요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12" name="Google Shape;173;g7c553259d1_0_81">
            <a:extLst>
              <a:ext uri="{FF2B5EF4-FFF2-40B4-BE49-F238E27FC236}">
                <a16:creationId xmlns:a16="http://schemas.microsoft.com/office/drawing/2014/main" xmlns="" id="{838F5179-C735-4980-A2C0-E7F03D8F74C9}"/>
              </a:ext>
            </a:extLst>
          </p:cNvPr>
          <p:cNvSpPr/>
          <p:nvPr/>
        </p:nvSpPr>
        <p:spPr>
          <a:xfrm>
            <a:off x="1953226" y="221064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73;g7c553259d1_0_81">
            <a:extLst>
              <a:ext uri="{FF2B5EF4-FFF2-40B4-BE49-F238E27FC236}">
                <a16:creationId xmlns:a16="http://schemas.microsoft.com/office/drawing/2014/main" xmlns="" id="{A83F7F5B-63B8-4F3E-8C02-43B0A5CCFE60}"/>
              </a:ext>
            </a:extLst>
          </p:cNvPr>
          <p:cNvSpPr/>
          <p:nvPr/>
        </p:nvSpPr>
        <p:spPr>
          <a:xfrm>
            <a:off x="1953226" y="27144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40718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2DB6E099-8948-4046-B164-33469AE068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3527" y="2208534"/>
            <a:ext cx="5226050" cy="3364706"/>
          </a:xfrm>
        </p:spPr>
        <p:txBody>
          <a:bodyPr/>
          <a:lstStyle/>
          <a:p>
            <a:r>
              <a:rPr lang="ko-KR" altLang="en-US" dirty="0" smtClean="0"/>
              <a:t>주제선정이유</a:t>
            </a:r>
            <a:endParaRPr lang="en-US" altLang="ko-KR" dirty="0" smtClean="0"/>
          </a:p>
          <a:p>
            <a:r>
              <a:rPr lang="ko-KR" altLang="en-US" dirty="0" err="1" smtClean="0"/>
              <a:t>유저플로우</a:t>
            </a:r>
            <a:endParaRPr lang="en-US" altLang="ko-KR" dirty="0" smtClean="0"/>
          </a:p>
          <a:p>
            <a:r>
              <a:rPr lang="ko-KR" altLang="en-US" dirty="0" smtClean="0"/>
              <a:t>요구사항정의서</a:t>
            </a:r>
            <a:endParaRPr lang="en-US" altLang="ko-KR" dirty="0" smtClean="0"/>
          </a:p>
          <a:p>
            <a:r>
              <a:rPr lang="ko-KR" altLang="en-US" dirty="0" smtClean="0"/>
              <a:t>데이터베이스설계</a:t>
            </a:r>
            <a:endParaRPr lang="en-US" altLang="ko-KR" dirty="0" smtClean="0"/>
          </a:p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CF2B55FB-D99E-4D0A-A709-5D2BEECD60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C5DFF40D-D4DA-40D4-871A-1267F35794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07077" y="2208533"/>
            <a:ext cx="806450" cy="3364707"/>
          </a:xfrm>
        </p:spPr>
        <p:txBody>
          <a:bodyPr/>
          <a:lstStyle/>
          <a:p>
            <a:r>
              <a:rPr lang="en-US" altLang="ko-KR" dirty="0"/>
              <a:t>01</a:t>
            </a:r>
          </a:p>
          <a:p>
            <a:r>
              <a:rPr lang="en-US" altLang="ko-KR" dirty="0"/>
              <a:t>02</a:t>
            </a:r>
          </a:p>
          <a:p>
            <a:r>
              <a:rPr lang="en-US" altLang="ko-KR" dirty="0" smtClean="0"/>
              <a:t>03</a:t>
            </a:r>
          </a:p>
          <a:p>
            <a:r>
              <a:rPr lang="en-US" altLang="ko-KR" dirty="0" smtClean="0"/>
              <a:t>04</a:t>
            </a:r>
          </a:p>
          <a:p>
            <a:r>
              <a:rPr lang="en-US" altLang="ko-KR" dirty="0" smtClean="0"/>
              <a:t>05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6652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3454004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휴대폰번호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숫자만 허용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인증번호 발송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인증번호 발송 버튼 클릭시 인증번호 우측에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분 카운트 다운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인증번호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유효한 인증 번호 입력시 자동으로 다음 페이지 이동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user_m_sh_signup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031165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sz="1200"/>
          </a:p>
        </p:txBody>
      </p:sp>
      <p:sp>
        <p:nvSpPr>
          <p:cNvPr id="8" name="직사각형 39">
            <a:extLst>
              <a:ext uri="{FF2B5EF4-FFF2-40B4-BE49-F238E27FC236}">
                <a16:creationId xmlns:a16="http://schemas.microsoft.com/office/drawing/2014/main" xmlns="" id="{10937F9C-E0A8-4AE0-80F9-12FC533F6D44}"/>
              </a:ext>
            </a:extLst>
          </p:cNvPr>
          <p:cNvSpPr/>
          <p:nvPr/>
        </p:nvSpPr>
        <p:spPr>
          <a:xfrm>
            <a:off x="2416268" y="1692836"/>
            <a:ext cx="129915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sz="1200" b="1" dirty="0"/>
              <a:t>회원가입</a:t>
            </a:r>
            <a:endParaRPr lang="en-US" altLang="ko-KR" sz="1200" b="1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CBA9C27A-1B34-4763-BE03-5EC90D9E7D8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58620" y="2261355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휴대폰 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xmlns="" id="{91E55A87-2BA8-4910-81F1-C8E84DB98A5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58619" y="3340197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인증번호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sp>
        <p:nvSpPr>
          <p:cNvPr id="13" name="Google Shape;173;g7c553259d1_0_81">
            <a:extLst>
              <a:ext uri="{FF2B5EF4-FFF2-40B4-BE49-F238E27FC236}">
                <a16:creationId xmlns:a16="http://schemas.microsoft.com/office/drawing/2014/main" xmlns="" id="{EB5A3A4C-B20B-496C-BD9D-CB6B0FEA1AEC}"/>
              </a:ext>
            </a:extLst>
          </p:cNvPr>
          <p:cNvSpPr/>
          <p:nvPr/>
        </p:nvSpPr>
        <p:spPr>
          <a:xfrm>
            <a:off x="1901879" y="22190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173;g7c553259d1_0_81">
            <a:extLst>
              <a:ext uri="{FF2B5EF4-FFF2-40B4-BE49-F238E27FC236}">
                <a16:creationId xmlns:a16="http://schemas.microsoft.com/office/drawing/2014/main" xmlns="" id="{C5AD0871-372A-4423-A47E-FE4809640366}"/>
              </a:ext>
            </a:extLst>
          </p:cNvPr>
          <p:cNvSpPr/>
          <p:nvPr/>
        </p:nvSpPr>
        <p:spPr>
          <a:xfrm>
            <a:off x="1901879" y="283595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xmlns="" id="{D0A2B4D2-F33D-4D4E-B1F4-9E9478CDD4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58619" y="2866172"/>
          <a:ext cx="2585465" cy="26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546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61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인증번호 발송</a:t>
                      </a:r>
                    </a:p>
                  </a:txBody>
                  <a:tcPr marL="68700" marR="68700" marT="41564" marB="41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18" name="Google Shape;173;g7c553259d1_0_81">
            <a:extLst>
              <a:ext uri="{FF2B5EF4-FFF2-40B4-BE49-F238E27FC236}">
                <a16:creationId xmlns:a16="http://schemas.microsoft.com/office/drawing/2014/main" xmlns="" id="{39137F21-0C1B-42E6-802E-900C3906A37C}"/>
              </a:ext>
            </a:extLst>
          </p:cNvPr>
          <p:cNvSpPr/>
          <p:nvPr/>
        </p:nvSpPr>
        <p:spPr>
          <a:xfrm>
            <a:off x="1901879" y="329362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66319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2506011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주소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주소 검색 결과값이 입력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이메일 주소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유효한 이메일 주소 입력시 다음 페이지로 이동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user_m_sh_signup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031165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sz="1200"/>
          </a:p>
        </p:txBody>
      </p:sp>
      <p:sp>
        <p:nvSpPr>
          <p:cNvPr id="8" name="직사각형 39">
            <a:extLst>
              <a:ext uri="{FF2B5EF4-FFF2-40B4-BE49-F238E27FC236}">
                <a16:creationId xmlns:a16="http://schemas.microsoft.com/office/drawing/2014/main" xmlns="" id="{10937F9C-E0A8-4AE0-80F9-12FC533F6D44}"/>
              </a:ext>
            </a:extLst>
          </p:cNvPr>
          <p:cNvSpPr/>
          <p:nvPr/>
        </p:nvSpPr>
        <p:spPr>
          <a:xfrm>
            <a:off x="2416268" y="1692836"/>
            <a:ext cx="129915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sz="1200" b="1" dirty="0"/>
              <a:t>회원가입</a:t>
            </a:r>
            <a:endParaRPr lang="en-US" altLang="ko-KR" sz="12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30" name="Table 4">
            <a:extLst>
              <a:ext uri="{FF2B5EF4-FFF2-40B4-BE49-F238E27FC236}">
                <a16:creationId xmlns:a16="http://schemas.microsoft.com/office/drawing/2014/main" xmlns="" id="{44A3D0B0-1F11-4DE0-993F-96F2B39FFDA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58620" y="2268773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:a16="http://schemas.microsoft.com/office/drawing/2014/main" xmlns="" id="{13DA5635-D170-4999-9E23-BD7B8C44404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38710" y="3210231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이메일주소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1" name="Table 4">
            <a:extLst>
              <a:ext uri="{FF2B5EF4-FFF2-40B4-BE49-F238E27FC236}">
                <a16:creationId xmlns:a16="http://schemas.microsoft.com/office/drawing/2014/main" xmlns="" id="{1E344536-8703-4CF7-A6D5-03A792CF38F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79581" y="2755375"/>
          <a:ext cx="2585465" cy="26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546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61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주소검색</a:t>
                      </a:r>
                    </a:p>
                  </a:txBody>
                  <a:tcPr marL="68700" marR="68700" marT="41564" marB="41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13" name="Google Shape;173;g7c553259d1_0_81">
            <a:extLst>
              <a:ext uri="{FF2B5EF4-FFF2-40B4-BE49-F238E27FC236}">
                <a16:creationId xmlns:a16="http://schemas.microsoft.com/office/drawing/2014/main" xmlns="" id="{C03F6E60-C48C-4138-92CD-0AD5BA16547D}"/>
              </a:ext>
            </a:extLst>
          </p:cNvPr>
          <p:cNvSpPr/>
          <p:nvPr/>
        </p:nvSpPr>
        <p:spPr>
          <a:xfrm>
            <a:off x="1953226" y="222839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173;g7c553259d1_0_81">
            <a:extLst>
              <a:ext uri="{FF2B5EF4-FFF2-40B4-BE49-F238E27FC236}">
                <a16:creationId xmlns:a16="http://schemas.microsoft.com/office/drawing/2014/main" xmlns="" id="{52C5AFF9-DD49-4748-9F92-9157FCDBDB29}"/>
              </a:ext>
            </a:extLst>
          </p:cNvPr>
          <p:cNvSpPr/>
          <p:nvPr/>
        </p:nvSpPr>
        <p:spPr>
          <a:xfrm>
            <a:off x="1936008" y="320743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3532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메일 확인하기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/>
                        <a:t>클릭시 해당 이메일 플랫폼으로 이동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user_m_sh_signup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 err="1"/>
                        <a:t>화면명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031165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sz="1200"/>
          </a:p>
        </p:txBody>
      </p:sp>
      <p:sp>
        <p:nvSpPr>
          <p:cNvPr id="8" name="직사각형 39">
            <a:extLst>
              <a:ext uri="{FF2B5EF4-FFF2-40B4-BE49-F238E27FC236}">
                <a16:creationId xmlns:a16="http://schemas.microsoft.com/office/drawing/2014/main" xmlns="" id="{10937F9C-E0A8-4AE0-80F9-12FC533F6D44}"/>
              </a:ext>
            </a:extLst>
          </p:cNvPr>
          <p:cNvSpPr/>
          <p:nvPr/>
        </p:nvSpPr>
        <p:spPr>
          <a:xfrm>
            <a:off x="2358620" y="2892461"/>
            <a:ext cx="2768128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sz="1200" b="1"/>
              <a:t>이메일 인증 메일이 발송 되었습니다</a:t>
            </a:r>
            <a:endParaRPr lang="en-US" altLang="ko-KR" sz="12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xmlns="" id="{C28571E1-6443-4FC7-8A9B-C6EA1927D2C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10476" y="3521797"/>
          <a:ext cx="2516674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667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메일 확인 하기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12" name="Google Shape;173;g7c553259d1_0_81">
            <a:extLst>
              <a:ext uri="{FF2B5EF4-FFF2-40B4-BE49-F238E27FC236}">
                <a16:creationId xmlns:a16="http://schemas.microsoft.com/office/drawing/2014/main" xmlns="" id="{2F919259-1870-4FBF-A810-97B31F123036}"/>
              </a:ext>
            </a:extLst>
          </p:cNvPr>
          <p:cNvSpPr/>
          <p:nvPr/>
        </p:nvSpPr>
        <p:spPr>
          <a:xfrm>
            <a:off x="1934782" y="354441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15431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2506011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소셜로그인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클릭시 </a:t>
                      </a:r>
                      <a:r>
                        <a:rPr lang="en-US" altLang="ko-KR" sz="1200" dirty="0"/>
                        <a:t>,OAuth </a:t>
                      </a:r>
                      <a:r>
                        <a:rPr lang="ko-KR" altLang="en-US" sz="1200" dirty="0"/>
                        <a:t>프로세스에 따라 로그인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아이디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비밀번호 로그인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아이디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비밀번호 불일치시 각각에 해당하는 오류 메시지 출력</a:t>
                      </a:r>
                      <a:endParaRPr lang="en-US" altLang="ko-KR" sz="1200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존재하지 않는 아이디입니다“</a:t>
                      </a:r>
                      <a:endParaRPr lang="en-US" altLang="ko-KR" sz="1200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비밀번호가 일치하지 않습니다＂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92964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000" b="0" u="none" strike="noStrike" cap="none" dirty="0" err="1">
                          <a:solidFill>
                            <a:schemeClr val="dk1"/>
                          </a:solidFill>
                        </a:rPr>
                        <a:t>user_w_sh_login</a:t>
                      </a:r>
                      <a:endParaRPr lang="en-US" altLang="ko-KR" sz="10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ko-KR" altLang="en-US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ko-KR" altLang="en-US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862562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2" name="직사각형 39">
            <a:extLst>
              <a:ext uri="{FF2B5EF4-FFF2-40B4-BE49-F238E27FC236}">
                <a16:creationId xmlns:a16="http://schemas.microsoft.com/office/drawing/2014/main" xmlns="" id="{FB747BC9-2E7B-4F56-9960-C763133B33C8}"/>
              </a:ext>
            </a:extLst>
          </p:cNvPr>
          <p:cNvSpPr/>
          <p:nvPr/>
        </p:nvSpPr>
        <p:spPr>
          <a:xfrm>
            <a:off x="2465178" y="1711426"/>
            <a:ext cx="3215629" cy="355028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en-US" altLang="ko-KR" b="1" dirty="0"/>
              <a:t>ZENTAL</a:t>
            </a:r>
            <a:r>
              <a:rPr lang="ko-KR" altLang="en-US" b="1" dirty="0"/>
              <a:t>로 거래 시작하기</a:t>
            </a:r>
            <a:endParaRPr b="1" dirty="0"/>
          </a:p>
        </p:txBody>
      </p:sp>
      <p:sp>
        <p:nvSpPr>
          <p:cNvPr id="27" name="직사각형 39">
            <a:extLst>
              <a:ext uri="{FF2B5EF4-FFF2-40B4-BE49-F238E27FC236}">
                <a16:creationId xmlns:a16="http://schemas.microsoft.com/office/drawing/2014/main" xmlns="" id="{3C7FE2F1-F12B-4502-9D99-3E16A471E87C}"/>
              </a:ext>
            </a:extLst>
          </p:cNvPr>
          <p:cNvSpPr/>
          <p:nvPr/>
        </p:nvSpPr>
        <p:spPr>
          <a:xfrm>
            <a:off x="2809477" y="2151864"/>
            <a:ext cx="2550070" cy="355028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en-US" altLang="ko-KR" sz="1200" dirty="0"/>
              <a:t>15</a:t>
            </a:r>
            <a:r>
              <a:rPr lang="ko-KR" altLang="en-US" sz="1200" dirty="0"/>
              <a:t>초만에 간편하게 로그인하고</a:t>
            </a:r>
            <a:endParaRPr lang="en-US" altLang="ko-KR" sz="1200" dirty="0"/>
          </a:p>
          <a:p>
            <a:pPr algn="ctr">
              <a:defRPr sz="1500"/>
            </a:pPr>
            <a:r>
              <a:rPr lang="ko-KR" altLang="en-US" sz="1200" dirty="0"/>
              <a:t>상품을 확인하세요</a:t>
            </a:r>
            <a:r>
              <a:rPr lang="en-US" altLang="ko-KR" sz="1200" dirty="0"/>
              <a:t>!</a:t>
            </a:r>
            <a:endParaRPr sz="1200" dirty="0"/>
          </a:p>
        </p:txBody>
      </p: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xmlns="" id="{4197EA20-DA30-4E36-8B3F-381EE666DD7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09978" y="2641051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네이버로 이용하기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xmlns="" id="{78AC989C-6878-4185-B7E6-4AEB6BD8498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09978" y="3063008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카카오로 이용하기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:a16="http://schemas.microsoft.com/office/drawing/2014/main" xmlns="" id="{0C102427-E4B3-482B-BF27-3042F5CCA2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09978" y="3501007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페이스북으로 이용하기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xmlns="" id="{F28856D6-4C84-494D-8DDE-6945CFC4EE9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09978" y="4067342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:a16="http://schemas.microsoft.com/office/drawing/2014/main" xmlns="" id="{0A4AF673-CEA2-4410-B2E4-1A3CD8ED644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09978" y="4505342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:a16="http://schemas.microsoft.com/office/drawing/2014/main" xmlns="" id="{15ED9EDB-CF0A-4E59-BA0D-1BE8CBB4910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09978" y="4949398"/>
          <a:ext cx="2958115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로그인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35" name="직사각형 39">
            <a:extLst>
              <a:ext uri="{FF2B5EF4-FFF2-40B4-BE49-F238E27FC236}">
                <a16:creationId xmlns:a16="http://schemas.microsoft.com/office/drawing/2014/main" xmlns="" id="{3044DB27-A675-4455-9AFA-A189B4CBE240}"/>
              </a:ext>
            </a:extLst>
          </p:cNvPr>
          <p:cNvSpPr/>
          <p:nvPr/>
        </p:nvSpPr>
        <p:spPr>
          <a:xfrm>
            <a:off x="2809477" y="5425532"/>
            <a:ext cx="2550070" cy="26449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아이디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찾기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비밀번호 찾기</a:t>
            </a:r>
            <a:endParaRPr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직사각형 39">
            <a:extLst>
              <a:ext uri="{FF2B5EF4-FFF2-40B4-BE49-F238E27FC236}">
                <a16:creationId xmlns:a16="http://schemas.microsoft.com/office/drawing/2014/main" xmlns="" id="{A739D292-00C5-4D80-B3E8-4978F1980E55}"/>
              </a:ext>
            </a:extLst>
          </p:cNvPr>
          <p:cNvSpPr/>
          <p:nvPr/>
        </p:nvSpPr>
        <p:spPr>
          <a:xfrm>
            <a:off x="2165685" y="5940504"/>
            <a:ext cx="3834066" cy="433853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아직 계정이 없으세요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? </a:t>
            </a:r>
            <a:r>
              <a:rPr lang="ko-KR" altLang="en-US" sz="1200" dirty="0">
                <a:solidFill>
                  <a:srgbClr val="FF0000"/>
                </a:solidFill>
              </a:rPr>
              <a:t>회원가입 하기</a:t>
            </a:r>
            <a:endParaRPr sz="1200" dirty="0">
              <a:solidFill>
                <a:srgbClr val="FF0000"/>
              </a:solidFill>
            </a:endParaRPr>
          </a:p>
        </p:txBody>
      </p:sp>
      <p:sp>
        <p:nvSpPr>
          <p:cNvPr id="18" name="Google Shape;173;g7c553259d1_0_81">
            <a:extLst>
              <a:ext uri="{FF2B5EF4-FFF2-40B4-BE49-F238E27FC236}">
                <a16:creationId xmlns:a16="http://schemas.microsoft.com/office/drawing/2014/main" xmlns="" id="{8E5F5636-B184-44DD-801C-C0A2B20EECDF}"/>
              </a:ext>
            </a:extLst>
          </p:cNvPr>
          <p:cNvSpPr/>
          <p:nvPr/>
        </p:nvSpPr>
        <p:spPr>
          <a:xfrm>
            <a:off x="1984259" y="264105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173;g7c553259d1_0_81">
            <a:extLst>
              <a:ext uri="{FF2B5EF4-FFF2-40B4-BE49-F238E27FC236}">
                <a16:creationId xmlns:a16="http://schemas.microsoft.com/office/drawing/2014/main" xmlns="" id="{03F8C136-D9AD-4B44-85ED-1F49C036071B}"/>
              </a:ext>
            </a:extLst>
          </p:cNvPr>
          <p:cNvSpPr/>
          <p:nvPr/>
        </p:nvSpPr>
        <p:spPr>
          <a:xfrm>
            <a:off x="1941581" y="499463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561526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user_m_sh_login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369020" y="1549903"/>
            <a:ext cx="3389695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xmlns="" id="{4197EA20-DA30-4E36-8B3F-381EE666DD7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19271" y="3555875"/>
          <a:ext cx="268919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919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네이버로 이용하기</a:t>
                      </a:r>
                    </a:p>
                  </a:txBody>
                  <a:tcPr marL="83127" marR="83127"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xmlns="" id="{78AC989C-6878-4185-B7E6-4AEB6BD8498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19271" y="3977832"/>
          <a:ext cx="268919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919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카카오로 이용하기</a:t>
                      </a:r>
                    </a:p>
                  </a:txBody>
                  <a:tcPr marL="83127" marR="83127"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:a16="http://schemas.microsoft.com/office/drawing/2014/main" xmlns="" id="{0C102427-E4B3-482B-BF27-3042F5CCA2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19271" y="4415831"/>
          <a:ext cx="268919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919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페이스북으로 이용하기</a:t>
                      </a:r>
                    </a:p>
                  </a:txBody>
                  <a:tcPr marL="83127" marR="83127"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xmlns="" id="{F28856D6-4C84-494D-8DDE-6945CFC4EE9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19271" y="4982166"/>
          <a:ext cx="268919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919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marL="83127" marR="83127"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:a16="http://schemas.microsoft.com/office/drawing/2014/main" xmlns="" id="{0A4AF673-CEA2-4410-B2E4-1A3CD8ED644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19271" y="5420166"/>
          <a:ext cx="268919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919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 marL="83127" marR="83127"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xmlns="" id="{328F90DF-7F2C-4368-9D10-CFF5D1EBBB9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534166" y="2072422"/>
          <a:ext cx="1063002" cy="802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3002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8020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로고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xmlns="" id="{765BB16F-BB98-4116-A44F-AC8B9D3485D6}"/>
              </a:ext>
            </a:extLst>
          </p:cNvPr>
          <p:cNvGraphicFramePr/>
          <p:nvPr>
            <p:extLst/>
          </p:nvPr>
        </p:nvGraphicFramePr>
        <p:xfrm>
          <a:off x="8509686" y="1289960"/>
          <a:ext cx="3491813" cy="256089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소셜로그인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클릭시 </a:t>
                      </a:r>
                      <a:r>
                        <a:rPr lang="en-US" altLang="ko-KR" sz="1200" dirty="0"/>
                        <a:t>,OAuth </a:t>
                      </a:r>
                      <a:r>
                        <a:rPr lang="ko-KR" altLang="en-US" sz="1200" dirty="0"/>
                        <a:t>프로세스에 따라 로그인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아이디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비밀번호 로그인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아이디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비밀번호 불일치시 각각에 해당하는 오류 메시지 출력</a:t>
                      </a:r>
                      <a:endParaRPr lang="en-US" altLang="ko-KR" sz="1200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유효한 값 입력시 자동 로그인</a:t>
                      </a:r>
                      <a:endParaRPr lang="en-US" altLang="ko-KR" sz="1200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존재하지 않는 아이디입니다“</a:t>
                      </a:r>
                      <a:endParaRPr lang="en-US" altLang="ko-KR" sz="1200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비밀번호가 일치하지 않습니다＂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5" name="Google Shape;173;g7c553259d1_0_81">
            <a:extLst>
              <a:ext uri="{FF2B5EF4-FFF2-40B4-BE49-F238E27FC236}">
                <a16:creationId xmlns:a16="http://schemas.microsoft.com/office/drawing/2014/main" xmlns="" id="{2B6FED09-9732-4EB1-A861-5B53EF39E4F2}"/>
              </a:ext>
            </a:extLst>
          </p:cNvPr>
          <p:cNvSpPr/>
          <p:nvPr/>
        </p:nvSpPr>
        <p:spPr>
          <a:xfrm>
            <a:off x="2217670" y="355587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173;g7c553259d1_0_81">
            <a:extLst>
              <a:ext uri="{FF2B5EF4-FFF2-40B4-BE49-F238E27FC236}">
                <a16:creationId xmlns:a16="http://schemas.microsoft.com/office/drawing/2014/main" xmlns="" id="{4A404A17-C1CC-40DF-8535-C70275F311BA}"/>
              </a:ext>
            </a:extLst>
          </p:cNvPr>
          <p:cNvSpPr/>
          <p:nvPr/>
        </p:nvSpPr>
        <p:spPr>
          <a:xfrm>
            <a:off x="2141995" y="498349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45661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이메일 인증번호 요청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이메일에서 인증버튼 클릭시 생략가능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아이디 정보 출력</a:t>
                      </a:r>
                      <a:r>
                        <a:rPr lang="en-US" altLang="ko-KR" sz="1200" dirty="0"/>
                        <a:t>)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user_w_sh_findID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 찾기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 찾기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233438" y="2231432"/>
            <a:ext cx="3862562" cy="323311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8" name="직사각형 39">
            <a:extLst>
              <a:ext uri="{FF2B5EF4-FFF2-40B4-BE49-F238E27FC236}">
                <a16:creationId xmlns:a16="http://schemas.microsoft.com/office/drawing/2014/main" xmlns="" id="{BFF2CE10-3DBB-413C-B4DD-E02EF6F745FD}"/>
              </a:ext>
            </a:extLst>
          </p:cNvPr>
          <p:cNvSpPr/>
          <p:nvPr/>
        </p:nvSpPr>
        <p:spPr>
          <a:xfrm>
            <a:off x="2447037" y="2344041"/>
            <a:ext cx="143514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b="1" dirty="0"/>
              <a:t>아이디 찾기</a:t>
            </a:r>
            <a:endParaRPr b="1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xmlns="" id="{BCADA20C-1FA2-4896-B862-3ABC474513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47037" y="330196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1" name="Table 4">
            <a:extLst>
              <a:ext uri="{FF2B5EF4-FFF2-40B4-BE49-F238E27FC236}">
                <a16:creationId xmlns:a16="http://schemas.microsoft.com/office/drawing/2014/main" xmlns="" id="{47148959-1CDB-4AF4-9E44-C2530231882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47037" y="290302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3" name="Table 4">
            <a:extLst>
              <a:ext uri="{FF2B5EF4-FFF2-40B4-BE49-F238E27FC236}">
                <a16:creationId xmlns:a16="http://schemas.microsoft.com/office/drawing/2014/main" xmlns="" id="{40FB2DB6-A515-4915-A8A9-7E513800DA0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11530" y="3277199"/>
          <a:ext cx="12675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521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인증번호요청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4" name="Table 4">
            <a:extLst>
              <a:ext uri="{FF2B5EF4-FFF2-40B4-BE49-F238E27FC236}">
                <a16:creationId xmlns:a16="http://schemas.microsoft.com/office/drawing/2014/main" xmlns="" id="{612214B3-67AB-4F9C-8335-09C141ED670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47037" y="4174166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 입력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xmlns="" id="{C70A04D7-E27B-4E46-B6D4-2D6F40CC3A7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11530" y="4149396"/>
          <a:ext cx="12675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521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인증하기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6" name="Table 4">
            <a:extLst>
              <a:ext uri="{FF2B5EF4-FFF2-40B4-BE49-F238E27FC236}">
                <a16:creationId xmlns:a16="http://schemas.microsoft.com/office/drawing/2014/main" xmlns="" id="{D1166A0F-7A45-44BD-8DA0-D51FE1F90DA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47037" y="4836674"/>
          <a:ext cx="3332014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확인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15" name="Google Shape;173;g7c553259d1_0_81">
            <a:extLst>
              <a:ext uri="{FF2B5EF4-FFF2-40B4-BE49-F238E27FC236}">
                <a16:creationId xmlns:a16="http://schemas.microsoft.com/office/drawing/2014/main" xmlns="" id="{702BFF63-C56B-4AEF-8EFB-B9A366CCCB5C}"/>
              </a:ext>
            </a:extLst>
          </p:cNvPr>
          <p:cNvSpPr/>
          <p:nvPr/>
        </p:nvSpPr>
        <p:spPr>
          <a:xfrm>
            <a:off x="1991643" y="414902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712667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65862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아이디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이메일 입력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아이디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이메일 불일치시 각각에 해당하는 오류 메시지 출력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“존재하지 않는 아이디입니다“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“존재하지 않는 이메일입니다＂</a:t>
                      </a:r>
                    </a:p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user_w_sh_findPwd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비밀번호 재설정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233438" y="2512786"/>
            <a:ext cx="3862562" cy="256916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8" name="직사각형 39">
            <a:extLst>
              <a:ext uri="{FF2B5EF4-FFF2-40B4-BE49-F238E27FC236}">
                <a16:creationId xmlns:a16="http://schemas.microsoft.com/office/drawing/2014/main" xmlns="" id="{BFF2CE10-3DBB-413C-B4DD-E02EF6F745FD}"/>
              </a:ext>
            </a:extLst>
          </p:cNvPr>
          <p:cNvSpPr/>
          <p:nvPr/>
        </p:nvSpPr>
        <p:spPr>
          <a:xfrm>
            <a:off x="2447037" y="2625395"/>
            <a:ext cx="166356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b="1"/>
              <a:t>비밀번호 재설정</a:t>
            </a:r>
            <a:endParaRPr b="1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xmlns="" id="{BCADA20C-1FA2-4896-B862-3ABC474513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47037" y="3759172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1" name="Table 4">
            <a:extLst>
              <a:ext uri="{FF2B5EF4-FFF2-40B4-BE49-F238E27FC236}">
                <a16:creationId xmlns:a16="http://schemas.microsoft.com/office/drawing/2014/main" xmlns="" id="{47148959-1CDB-4AF4-9E44-C2530231882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47037" y="3360227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6" name="Table 4">
            <a:extLst>
              <a:ext uri="{FF2B5EF4-FFF2-40B4-BE49-F238E27FC236}">
                <a16:creationId xmlns:a16="http://schemas.microsoft.com/office/drawing/2014/main" xmlns="" id="{D1166A0F-7A45-44BD-8DA0-D51FE1F90DA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47037" y="4391101"/>
          <a:ext cx="3332014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확인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12" name="Google Shape;173;g7c553259d1_0_81">
            <a:extLst>
              <a:ext uri="{FF2B5EF4-FFF2-40B4-BE49-F238E27FC236}">
                <a16:creationId xmlns:a16="http://schemas.microsoft.com/office/drawing/2014/main" xmlns="" id="{9B754C46-DA9A-445F-ACF4-7F494376A1D5}"/>
              </a:ext>
            </a:extLst>
          </p:cNvPr>
          <p:cNvSpPr/>
          <p:nvPr/>
        </p:nvSpPr>
        <p:spPr>
          <a:xfrm>
            <a:off x="2037538" y="438948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08346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이메일 확인하기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해당 이메일 플랫폼으로 이동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user_w_sh_findPwd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비밀번호 재설정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233438" y="2600709"/>
            <a:ext cx="3862562" cy="232298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8" name="직사각형 39">
            <a:extLst>
              <a:ext uri="{FF2B5EF4-FFF2-40B4-BE49-F238E27FC236}">
                <a16:creationId xmlns:a16="http://schemas.microsoft.com/office/drawing/2014/main" xmlns="" id="{BFF2CE10-3DBB-413C-B4DD-E02EF6F745FD}"/>
              </a:ext>
            </a:extLst>
          </p:cNvPr>
          <p:cNvSpPr/>
          <p:nvPr/>
        </p:nvSpPr>
        <p:spPr>
          <a:xfrm>
            <a:off x="2425230" y="3247005"/>
            <a:ext cx="3478978" cy="363990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en-US" b="1" dirty="0"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asddfasdfa@naver.com</a:t>
            </a:r>
            <a:r>
              <a:rPr lang="ko-KR" altLang="en-US" b="1" dirty="0"/>
              <a:t> </a:t>
            </a:r>
            <a:r>
              <a:rPr lang="ko-KR" altLang="en-US" dirty="0"/>
              <a:t>으로 비밀번호 재설정 메일이 발송 되었습니다</a:t>
            </a:r>
            <a:endParaRPr dirty="0"/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xmlns="" id="{0C399127-1547-4622-BA81-940726092E4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25230" y="4015489"/>
          <a:ext cx="3478978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8978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이메일 확인하기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10" name="Google Shape;173;g7c553259d1_0_81">
            <a:extLst>
              <a:ext uri="{FF2B5EF4-FFF2-40B4-BE49-F238E27FC236}">
                <a16:creationId xmlns:a16="http://schemas.microsoft.com/office/drawing/2014/main" xmlns="" id="{5ED1EA83-E4BF-4078-827C-E35C1D98A05B}"/>
              </a:ext>
            </a:extLst>
          </p:cNvPr>
          <p:cNvSpPr/>
          <p:nvPr/>
        </p:nvSpPr>
        <p:spPr>
          <a:xfrm>
            <a:off x="2026634" y="403810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161790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이형준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875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452794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988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290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상품들의 리스트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빌리기 등록을 통하여 사용자는 빌리고 싶은 상품을 등록할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22" name="그림 21" descr="사진, 다른이(가) 표시된 사진&#10;&#10;자동 생성된 설명">
            <a:extLst>
              <a:ext uri="{FF2B5EF4-FFF2-40B4-BE49-F238E27FC236}">
                <a16:creationId xmlns:a16="http://schemas.microsoft.com/office/drawing/2014/main" xmlns="" id="{97FDBD4E-B024-4234-8A4E-FBA2EC395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236073"/>
            <a:ext cx="8457919" cy="520363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081EBA28-5566-443B-9F77-64A780C8B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649" y="1253098"/>
            <a:ext cx="1020874" cy="340291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479BA479-BC5A-461C-8587-F629CD44990A}"/>
              </a:ext>
            </a:extLst>
          </p:cNvPr>
          <p:cNvSpPr/>
          <p:nvPr/>
        </p:nvSpPr>
        <p:spPr>
          <a:xfrm>
            <a:off x="131604" y="1593389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CED6FECE-5C61-426E-91D6-950D43C19A8C}"/>
              </a:ext>
            </a:extLst>
          </p:cNvPr>
          <p:cNvSpPr/>
          <p:nvPr/>
        </p:nvSpPr>
        <p:spPr>
          <a:xfrm>
            <a:off x="7345188" y="1110208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55171FE7-9E7A-411D-A365-88348DCF5E72}"/>
              </a:ext>
            </a:extLst>
          </p:cNvPr>
          <p:cNvSpPr/>
          <p:nvPr/>
        </p:nvSpPr>
        <p:spPr>
          <a:xfrm>
            <a:off x="131604" y="1110208"/>
            <a:ext cx="8574651" cy="55503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684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748883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주제선정이유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6172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4148566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397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087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빌리기 등록페이지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상품의 기본 정보를 입력 후 등록가능</a:t>
                      </a:r>
                      <a:endParaRPr lang="en-US" altLang="ko-KR" sz="1300" b="0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4698545A-523F-4F52-919E-9C00819B6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86" y="1802212"/>
            <a:ext cx="3679401" cy="16267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D696D89-D74B-46F2-8631-84D3188A4F21}"/>
              </a:ext>
            </a:extLst>
          </p:cNvPr>
          <p:cNvSpPr txBox="1"/>
          <p:nvPr/>
        </p:nvSpPr>
        <p:spPr>
          <a:xfrm>
            <a:off x="437745" y="1245140"/>
            <a:ext cx="269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기본정보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F3E22CD-698B-4A19-9FD1-9E313F4E05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5" y="3533137"/>
            <a:ext cx="7490299" cy="5742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A54B6A6B-710B-4914-9618-CBD1EDCDC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49" y="4211516"/>
            <a:ext cx="4430878" cy="496258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DD93747B-8566-4C81-A7F1-956AE87E70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6" y="4751497"/>
            <a:ext cx="7490298" cy="1134731"/>
          </a:xfrm>
          <a:prstGeom prst="rect">
            <a:avLst/>
          </a:prstGeom>
        </p:spPr>
      </p:pic>
      <p:pic>
        <p:nvPicPr>
          <p:cNvPr id="12" name="그림 11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0EB30E45-F929-4557-B8DC-767636697D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32" y="5998429"/>
            <a:ext cx="1531312" cy="53879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BA290843-AC27-47E9-B863-FA5FC2AADCB7}"/>
              </a:ext>
            </a:extLst>
          </p:cNvPr>
          <p:cNvSpPr/>
          <p:nvPr/>
        </p:nvSpPr>
        <p:spPr>
          <a:xfrm>
            <a:off x="291830" y="1167319"/>
            <a:ext cx="7830766" cy="54932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DC530940-B5D3-4BAC-9F2B-7BF36C6EEADA}"/>
              </a:ext>
            </a:extLst>
          </p:cNvPr>
          <p:cNvSpPr/>
          <p:nvPr/>
        </p:nvSpPr>
        <p:spPr>
          <a:xfrm>
            <a:off x="291830" y="1180046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1241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417774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52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257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상품상세페이지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26822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등록한 </a:t>
                      </a:r>
                      <a:r>
                        <a:rPr lang="ko-KR" altLang="en-US" sz="1300" b="0" u="none" strike="noStrike" cap="none" dirty="0" err="1"/>
                        <a:t>대여글에</a:t>
                      </a:r>
                      <a:r>
                        <a:rPr lang="ko-KR" altLang="en-US" sz="1300" b="0" u="none" strike="noStrike" cap="none" dirty="0"/>
                        <a:t> 제공자가 상품등록하기를 통해 빌려줄 상품을 등록할 수 있고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기존에 등록한 상품의 링크를 입력하여 대여하기 위해 등록된 상품 리스트에 자신의 상품을 추가할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사용자는 대여하기 위해 등록된 상품 중 자신이 원하는 상품을 선택하여 대여를 진행 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7C95F73-61A6-4040-9B30-8CD9CB944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5858"/>
            <a:ext cx="8472791" cy="30848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1BD0F86-6F0A-4683-86B1-CFE5240FBC06}"/>
              </a:ext>
            </a:extLst>
          </p:cNvPr>
          <p:cNvSpPr/>
          <p:nvPr/>
        </p:nvSpPr>
        <p:spPr>
          <a:xfrm>
            <a:off x="131604" y="4182894"/>
            <a:ext cx="8341187" cy="24777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F331AA9-3F1C-4D56-BAC2-DE7D59D2F2F5}"/>
              </a:ext>
            </a:extLst>
          </p:cNvPr>
          <p:cNvSpPr txBox="1"/>
          <p:nvPr/>
        </p:nvSpPr>
        <p:spPr>
          <a:xfrm>
            <a:off x="204281" y="4260715"/>
            <a:ext cx="4260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대여하기 위해 등록된 상품</a:t>
            </a:r>
          </a:p>
        </p:txBody>
      </p:sp>
      <p:pic>
        <p:nvPicPr>
          <p:cNvPr id="10" name="그림 9" descr="전자기기, 앉아있는, 테이블, 사진이(가) 표시된 사진&#10;&#10;자동 생성된 설명">
            <a:extLst>
              <a:ext uri="{FF2B5EF4-FFF2-40B4-BE49-F238E27FC236}">
                <a16:creationId xmlns:a16="http://schemas.microsoft.com/office/drawing/2014/main" xmlns="" id="{E01E2705-470E-4EC9-AE68-F64FEFC2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22" y="4707868"/>
            <a:ext cx="1921229" cy="1870373"/>
          </a:xfrm>
          <a:prstGeom prst="rect">
            <a:avLst/>
          </a:prstGeom>
        </p:spPr>
      </p:pic>
      <p:pic>
        <p:nvPicPr>
          <p:cNvPr id="13" name="그림 12" descr="전자기기, 앉아있는, 컴퓨터, 모니터이(가) 표시된 사진&#10;&#10;자동 생성된 설명">
            <a:extLst>
              <a:ext uri="{FF2B5EF4-FFF2-40B4-BE49-F238E27FC236}">
                <a16:creationId xmlns:a16="http://schemas.microsoft.com/office/drawing/2014/main" xmlns="" id="{24CEBA96-98BF-4D05-A9C0-030EF4D799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315" y="4707868"/>
            <a:ext cx="1985033" cy="1870373"/>
          </a:xfrm>
          <a:prstGeom prst="rect">
            <a:avLst/>
          </a:prstGeom>
        </p:spPr>
      </p:pic>
      <p:pic>
        <p:nvPicPr>
          <p:cNvPr id="16" name="그림 15" descr="실내, 앉아있는, 테이블, 노란색이(가) 표시된 사진&#10;&#10;자동 생성된 설명">
            <a:extLst>
              <a:ext uri="{FF2B5EF4-FFF2-40B4-BE49-F238E27FC236}">
                <a16:creationId xmlns:a16="http://schemas.microsoft.com/office/drawing/2014/main" xmlns="" id="{3712112C-239E-466D-AC57-22AF9399F4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348" y="4707867"/>
            <a:ext cx="1970855" cy="1952729"/>
          </a:xfrm>
          <a:prstGeom prst="rect">
            <a:avLst/>
          </a:prstGeom>
        </p:spPr>
      </p:pic>
      <p:pic>
        <p:nvPicPr>
          <p:cNvPr id="18" name="그림 17" descr="텐트, 앉아있는, 놓은, 테이블이(가) 표시된 사진&#10;&#10;자동 생성된 설명">
            <a:extLst>
              <a:ext uri="{FF2B5EF4-FFF2-40B4-BE49-F238E27FC236}">
                <a16:creationId xmlns:a16="http://schemas.microsoft.com/office/drawing/2014/main" xmlns="" id="{5AF5AC81-9005-4AB4-A556-468A293157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086" y="4707866"/>
            <a:ext cx="1970855" cy="195272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1154874C-29E0-434F-9A65-7222CA34FDEC}"/>
              </a:ext>
            </a:extLst>
          </p:cNvPr>
          <p:cNvSpPr/>
          <p:nvPr/>
        </p:nvSpPr>
        <p:spPr>
          <a:xfrm>
            <a:off x="5379395" y="3429000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B2969376-BA18-48D6-8509-7A8D5F46093F}"/>
              </a:ext>
            </a:extLst>
          </p:cNvPr>
          <p:cNvSpPr/>
          <p:nvPr/>
        </p:nvSpPr>
        <p:spPr>
          <a:xfrm>
            <a:off x="3078507" y="4319835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BB96F4E-C0AB-45A9-B286-E9EEDD33B585}"/>
              </a:ext>
            </a:extLst>
          </p:cNvPr>
          <p:cNvSpPr/>
          <p:nvPr/>
        </p:nvSpPr>
        <p:spPr>
          <a:xfrm>
            <a:off x="131604" y="1175858"/>
            <a:ext cx="8472791" cy="55663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3244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52769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1300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6397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상품들의 리스트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빌리기 등록을 통하여 사용자는 빌리고 싶은 상품을 등록할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6E85946B-1E6B-47E8-BA66-7F630F101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162" y="1168988"/>
            <a:ext cx="3543628" cy="550367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11488B90-F38D-4C0F-B479-59C2F1BEAB48}"/>
              </a:ext>
            </a:extLst>
          </p:cNvPr>
          <p:cNvSpPr/>
          <p:nvPr/>
        </p:nvSpPr>
        <p:spPr>
          <a:xfrm>
            <a:off x="3502763" y="1238562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F2C2FECB-B01E-4FCE-8C12-6C2663F158D9}"/>
              </a:ext>
            </a:extLst>
          </p:cNvPr>
          <p:cNvSpPr/>
          <p:nvPr/>
        </p:nvSpPr>
        <p:spPr>
          <a:xfrm>
            <a:off x="1397557" y="1885219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716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3" y="115759"/>
          <a:ext cx="5347697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426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050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빌리기 등록페이지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상품의 기본 정보를 입력 후 등록가능</a:t>
                      </a:r>
                      <a:endParaRPr lang="en-US" altLang="ko-KR" sz="1300" b="0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76217836-22CF-4BCD-86FD-150BACE63A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242" y="1191668"/>
            <a:ext cx="3383503" cy="55505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1AA73155-BBFD-4201-9C41-CBD7A51F9D02}"/>
              </a:ext>
            </a:extLst>
          </p:cNvPr>
          <p:cNvSpPr/>
          <p:nvPr/>
        </p:nvSpPr>
        <p:spPr>
          <a:xfrm>
            <a:off x="1797918" y="1590843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7666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5471528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945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769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상품상세페이지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26822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등록한 </a:t>
                      </a:r>
                      <a:r>
                        <a:rPr lang="ko-KR" altLang="en-US" sz="1300" b="0" u="none" strike="noStrike" cap="none" dirty="0" err="1"/>
                        <a:t>대여글에</a:t>
                      </a:r>
                      <a:r>
                        <a:rPr lang="ko-KR" altLang="en-US" sz="1300" b="0" u="none" strike="noStrike" cap="none" dirty="0"/>
                        <a:t> 제공자가 상품등록하기를 통해 빌려줄 상품을 등록할 수 있고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기존에 등록한 상품의 링크를 입력하여 대여하기 위해 등록된 상품 리스트에 자신의 상품을 추가할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사용자는 대여하기 위해 등록된 상품 중 자신이 원하는 상품을 선택하여 대여를 진행 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FF17FAE-BA07-4D7D-88E1-670579CB3C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4" y="1171160"/>
            <a:ext cx="3672609" cy="55907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E69EAF54-6ECF-4AB4-B02D-83051F79EFA9}"/>
              </a:ext>
            </a:extLst>
          </p:cNvPr>
          <p:cNvSpPr/>
          <p:nvPr/>
        </p:nvSpPr>
        <p:spPr>
          <a:xfrm>
            <a:off x="1590052" y="6006831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 descr="다른, 고양이이(가) 표시된 사진&#10;&#10;자동 생성된 설명">
            <a:extLst>
              <a:ext uri="{FF2B5EF4-FFF2-40B4-BE49-F238E27FC236}">
                <a16:creationId xmlns:a16="http://schemas.microsoft.com/office/drawing/2014/main" xmlns="" id="{46A40099-8A6A-447D-815C-D6A8E653B6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709" y="1171160"/>
            <a:ext cx="4037721" cy="56397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2E0BA4C8-0299-479E-8351-8F02B4F4D823}"/>
              </a:ext>
            </a:extLst>
          </p:cNvPr>
          <p:cNvSpPr/>
          <p:nvPr/>
        </p:nvSpPr>
        <p:spPr>
          <a:xfrm>
            <a:off x="4483709" y="1899854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6593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권기범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1858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user_w_kb_EmoneyCharge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충전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97197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133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8556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금액 버튼 누르면 해당 금액이 충전 금액에 나타나게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83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평소엔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input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 비활성화 되어있다가 직접 입력 라디오 버튼이 눌려지면 활성화 되게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874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충전하기 버튼 누르면 사용자에게 입금 계좌번호 보이게 한다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852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669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946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50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6077" y="1546182"/>
            <a:ext cx="7039619" cy="4698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466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user_w_kb_EMoneyWIthdraw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출금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48068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2551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6966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금액 버튼 누르면 해당 금액이 출 금액에 나타나게 함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20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평소엔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input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 비활성화 되어있다가 직접 입력 라디오 버튼이 눌려지면 활성화 되게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함</a:t>
                      </a: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96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출금하기 버튼 누르면 해당 금액으로 출금 처리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950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6140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027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391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4313" y="1541149"/>
            <a:ext cx="6701995" cy="4752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340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user_w_kb_EMoneyDetail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충전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출금내역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11010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2026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8744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충전한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머니와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출금또는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사용한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머니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현재 잔액을 보여준다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989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전체 내역조회 또는 충전 내역조회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출금 내역조회 버튼 누르면 각각의 내용이 보여지게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025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당일 조회 버튼 누르면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현재 날짜 기준으로 조회가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959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조회하기 누르면 해당 날짜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기준으로 조회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791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055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022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6448" y="1482811"/>
            <a:ext cx="7382394" cy="4839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5369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user_w_kb_RentalList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빌려준 상품 목록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상품 목록 중 하나를 클릭하면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해당 상세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4622" y="1910920"/>
            <a:ext cx="7633130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3196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D77E85D8-5346-4B2A-8A09-3686F9FA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dirty="0" smtClean="0"/>
              <a:t>유저간 </a:t>
            </a:r>
            <a:r>
              <a:rPr lang="en-US" altLang="ko-KR" dirty="0" smtClean="0"/>
              <a:t>P2P </a:t>
            </a:r>
            <a:r>
              <a:rPr lang="ko-KR" altLang="en-US" dirty="0" smtClean="0"/>
              <a:t>거래로 사용하지 </a:t>
            </a:r>
            <a:r>
              <a:rPr lang="ko-KR" altLang="en-US" dirty="0"/>
              <a:t>않는 물건이나 서비스를 </a:t>
            </a:r>
            <a:r>
              <a:rPr lang="ko-KR" altLang="en-US" dirty="0" smtClean="0"/>
              <a:t>대여하여 수익을 얻거나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필요한 물건을 필요한 </a:t>
            </a:r>
            <a:r>
              <a:rPr lang="ko-KR" altLang="en-US" dirty="0"/>
              <a:t>기간만큼만 저렴한 가격에 이용할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smtClean="0"/>
              <a:t>개인간 물건 </a:t>
            </a:r>
            <a:r>
              <a:rPr lang="ko-KR" altLang="en-US" dirty="0" err="1" smtClean="0"/>
              <a:t>대여시</a:t>
            </a:r>
            <a:r>
              <a:rPr lang="ko-KR" altLang="en-US" dirty="0" smtClean="0"/>
              <a:t> 파손에 대한 보상 문제를 플랫폼의 </a:t>
            </a:r>
            <a:r>
              <a:rPr lang="ko-KR" altLang="en-US" dirty="0" err="1" smtClean="0"/>
              <a:t>보증료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에스크로로</a:t>
            </a:r>
            <a:r>
              <a:rPr lang="ko-KR" altLang="en-US" dirty="0" smtClean="0"/>
              <a:t> 해결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 smtClean="0"/>
              <a:t>오프라인에서 이뤄지던 대여거래를 온라인화하여 </a:t>
            </a:r>
            <a:r>
              <a:rPr lang="ko-KR" altLang="en-US" dirty="0" err="1" smtClean="0"/>
              <a:t>접근성을</a:t>
            </a:r>
            <a:r>
              <a:rPr lang="ko-KR" altLang="en-US" dirty="0" smtClean="0"/>
              <a:t> 향상</a:t>
            </a:r>
            <a:endParaRPr lang="en-US" altLang="ko-KR" dirty="0" smtClean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en-US" altLang="ko-KR" dirty="0" smtClean="0"/>
          </a:p>
          <a:p>
            <a:pPr>
              <a:buFontTx/>
              <a:buChar char="-"/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ZENTAL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8CA7074B-673F-4827-B473-5B322D35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5B637-FB07-4D91-A23C-80BDFC83D6E3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9785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user_m_kb_RentalDetail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빌려준 상품 목록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6063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사진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을 누르면 사진이 올려지게 한다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. (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사진이 등록되면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미리보기로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보여지게 함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).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또한 사진이 올려지면 진행상황은 배송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준비중으로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변경이 됨</a:t>
                      </a: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운송장 번호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택배 회사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운송장 번호가 입력되면 진행상황은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배송중으로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변경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배송후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반납전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사진이 올라왔을 경우 표시가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되야함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97" y="1342369"/>
            <a:ext cx="6618747" cy="481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02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user_w_kb_BorrowList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대여한 상품 목록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상품 목록 클릭하면 해당 상품 상세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291" y="2414846"/>
            <a:ext cx="7914503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955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user_w_kb_BorrowDetail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대여한 상품 목록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471586" y="1683660"/>
          <a:ext cx="3532000" cy="31116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받았을 때 사진을 등록을 하면 진행상황이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대여중으로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변경이 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반납 전 사진과 운송장번호를 입력하면 진행상황이 반납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진행중으로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변경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평점 등록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평점을 클릭할 수 있음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총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점 만점에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0.5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씩 증가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79" y="1367481"/>
            <a:ext cx="7617810" cy="301350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79" y="4380985"/>
            <a:ext cx="7617810" cy="203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89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김현태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7849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user_w_ht_mainIndex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웹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/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4789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43984744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9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카테고리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1807143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76104" y="31349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57954" y="186924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52090" y="3144719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611924" y="134815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즐겨찾기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340625" y="1345224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647948" y="1348145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955271" y="1345223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98938" y="1345223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앱 다운로드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98938" y="2067056"/>
            <a:ext cx="1186962" cy="626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ZENTAL</a:t>
            </a: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626883" y="2067056"/>
            <a:ext cx="3723938" cy="626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상품명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카테고리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검색어</a:t>
            </a:r>
            <a:r>
              <a:rPr lang="ko-KR" altLang="en-US" sz="1400" dirty="0" smtClean="0">
                <a:solidFill>
                  <a:schemeClr val="tx1"/>
                </a:solidFill>
              </a:rPr>
              <a:t> 입력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485905" y="2164992"/>
            <a:ext cx="899641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빌려주기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429239" y="2165828"/>
            <a:ext cx="882460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355392" y="2164992"/>
            <a:ext cx="791069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번개톡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61500" y="3205956"/>
            <a:ext cx="8034517" cy="18634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chemeClr val="tx1"/>
                </a:solidFill>
              </a:rPr>
              <a:t>IFRAME</a:t>
            </a:r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61500" y="5703250"/>
            <a:ext cx="8034517" cy="9180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회사 정보 등 </a:t>
            </a:r>
            <a:r>
              <a:rPr lang="en-US" altLang="ko-KR" sz="1400" dirty="0" smtClean="0">
                <a:solidFill>
                  <a:schemeClr val="tx1"/>
                </a:solidFill>
              </a:rPr>
              <a:t>FOOTER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45246" y="28545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342902" y="295422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40558" y="305973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2263648" y="5202407"/>
            <a:ext cx="1186962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공지사항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505200" y="5202407"/>
            <a:ext cx="1473604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FAQ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이용가이드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018662" y="5202407"/>
            <a:ext cx="1186962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Q&amp;A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150334" y="513822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150334" y="563352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Google Shape;173;g7c553259d1_0_81"/>
          <p:cNvSpPr/>
          <p:nvPr/>
        </p:nvSpPr>
        <p:spPr>
          <a:xfrm>
            <a:off x="4142599" y="139686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" name="Google Shape;173;g7c553259d1_0_81"/>
          <p:cNvSpPr/>
          <p:nvPr/>
        </p:nvSpPr>
        <p:spPr>
          <a:xfrm>
            <a:off x="5484887" y="13900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" name="Google Shape;173;g7c553259d1_0_81"/>
          <p:cNvSpPr/>
          <p:nvPr/>
        </p:nvSpPr>
        <p:spPr>
          <a:xfrm>
            <a:off x="6780499" y="13900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" name="Google Shape;173;g7c553259d1_0_81"/>
          <p:cNvSpPr/>
          <p:nvPr/>
        </p:nvSpPr>
        <p:spPr>
          <a:xfrm>
            <a:off x="125742" y="22277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" name="Google Shape;173;g7c553259d1_0_81"/>
          <p:cNvSpPr/>
          <p:nvPr/>
        </p:nvSpPr>
        <p:spPr>
          <a:xfrm>
            <a:off x="1514038" y="221300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" name="Google Shape;173;g7c553259d1_0_81"/>
          <p:cNvSpPr/>
          <p:nvPr/>
        </p:nvSpPr>
        <p:spPr>
          <a:xfrm>
            <a:off x="5267013" y="22124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" name="Google Shape;173;g7c553259d1_0_81"/>
          <p:cNvSpPr/>
          <p:nvPr/>
        </p:nvSpPr>
        <p:spPr>
          <a:xfrm>
            <a:off x="6277889" y="22124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" name="Google Shape;173;g7c553259d1_0_81"/>
          <p:cNvSpPr/>
          <p:nvPr/>
        </p:nvSpPr>
        <p:spPr>
          <a:xfrm>
            <a:off x="99828" y="280750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latin typeface="Malgun Gothic"/>
                <a:ea typeface="Malgun Gothic"/>
                <a:cs typeface="Malgun Gothic"/>
                <a:sym typeface="Malgun Gothic"/>
              </a:rPr>
              <a:t>9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" name="Google Shape;173;g7c553259d1_0_81"/>
          <p:cNvSpPr/>
          <p:nvPr/>
        </p:nvSpPr>
        <p:spPr>
          <a:xfrm>
            <a:off x="2054055" y="523839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619560" y="696480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26883" y="699401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34206" y="69647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27587" y="593770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Google Shape;173;g7c553259d1_0_81"/>
          <p:cNvSpPr/>
          <p:nvPr/>
        </p:nvSpPr>
        <p:spPr>
          <a:xfrm>
            <a:off x="5267013" y="7323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173;g7c553259d1_0_81"/>
          <p:cNvSpPr/>
          <p:nvPr/>
        </p:nvSpPr>
        <p:spPr>
          <a:xfrm>
            <a:off x="6747145" y="73994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" name="갈매기형 수장 52"/>
          <p:cNvSpPr/>
          <p:nvPr/>
        </p:nvSpPr>
        <p:spPr>
          <a:xfrm rot="5400000">
            <a:off x="7814325" y="761941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225" y="1559172"/>
            <a:ext cx="4276725" cy="144780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아래쪽 화살표 1"/>
          <p:cNvSpPr/>
          <p:nvPr/>
        </p:nvSpPr>
        <p:spPr>
          <a:xfrm>
            <a:off x="7355392" y="1091686"/>
            <a:ext cx="395534" cy="5537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01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user_w_ht_mainEnter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진입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광고용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캐러셀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일정 시간 간격으로 슬라이드가 움직이고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좌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우에 버튼을 클릭 시 전후 내용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관리자가 정한 상품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4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354296"/>
            <a:ext cx="8034517" cy="18634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smtClean="0">
                <a:solidFill>
                  <a:schemeClr val="tx1"/>
                </a:solidFill>
              </a:rPr>
              <a:t>광고용 </a:t>
            </a:r>
            <a:r>
              <a:rPr lang="ko-KR" altLang="en-US" sz="4800" dirty="0" err="1" smtClean="0">
                <a:solidFill>
                  <a:schemeClr val="tx1"/>
                </a:solidFill>
              </a:rPr>
              <a:t>캐러셀</a:t>
            </a:r>
            <a:r>
              <a:rPr lang="ko-KR" altLang="en-US" sz="4800" dirty="0" smtClean="0">
                <a:solidFill>
                  <a:schemeClr val="tx1"/>
                </a:solidFill>
              </a:rPr>
              <a:t> 배너</a:t>
            </a:r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1500" y="329739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ZENTAL </a:t>
            </a:r>
            <a:r>
              <a:rPr lang="ko-KR" altLang="en-US" dirty="0" smtClean="0">
                <a:solidFill>
                  <a:schemeClr val="tx1"/>
                </a:solidFill>
              </a:rPr>
              <a:t>추천상품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7954" y="3688668"/>
            <a:ext cx="8034517" cy="2027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027" y="3767758"/>
            <a:ext cx="1189673" cy="17627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759" y="3767758"/>
            <a:ext cx="1189673" cy="176277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491" y="3767758"/>
            <a:ext cx="1189673" cy="17627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223" y="3767758"/>
            <a:ext cx="1189673" cy="1762771"/>
          </a:xfrm>
          <a:prstGeom prst="rect">
            <a:avLst/>
          </a:prstGeom>
        </p:spPr>
      </p:pic>
      <p:sp>
        <p:nvSpPr>
          <p:cNvPr id="16" name="Google Shape;173;g7c553259d1_0_81"/>
          <p:cNvSpPr/>
          <p:nvPr/>
        </p:nvSpPr>
        <p:spPr>
          <a:xfrm>
            <a:off x="276702" y="150582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276702" y="333534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7429500" y="1977397"/>
            <a:ext cx="701040" cy="61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 rot="10800000">
            <a:off x="276702" y="1979077"/>
            <a:ext cx="701040" cy="61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69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admin_ht_carouselBanner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배너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448079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캐러셀</a:t>
            </a:r>
            <a:r>
              <a:rPr lang="ko-KR" altLang="en-US" dirty="0" smtClean="0">
                <a:solidFill>
                  <a:schemeClr val="tx1"/>
                </a:solidFill>
              </a:rPr>
              <a:t> 배너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187042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		</a:t>
            </a:r>
            <a:r>
              <a:rPr lang="ko-KR" altLang="en-US" b="1" dirty="0" smtClean="0">
                <a:solidFill>
                  <a:schemeClr val="tx1"/>
                </a:solidFill>
              </a:rPr>
              <a:t>링크 주소</a:t>
            </a:r>
            <a:r>
              <a:rPr lang="en-US" altLang="ko-KR" b="1" dirty="0" smtClean="0">
                <a:solidFill>
                  <a:schemeClr val="tx1"/>
                </a:solidFill>
              </a:rPr>
              <a:t>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206867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5107639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5497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28926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25080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23618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	banner1.jpg	www.naver.com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5714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	banner2.jpg	www.yahoo.co.kr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29143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	banner3.jpg	www.google.com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5156101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2754" y="399182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6	banner7.jpg	www.coffebean.co.kr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9855" y="431947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6235" y="3271917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	banner5.jpg	www.starbucks.co.kr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33336" y="3599571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3819" y="363240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5	banner6.jpg	</a:t>
            </a:r>
            <a:r>
              <a:rPr lang="en-US" altLang="ko-KR" sz="1600" dirty="0" smtClean="0">
                <a:solidFill>
                  <a:schemeClr val="tx1"/>
                </a:solidFill>
                <a:hlinkClick r:id="rId3"/>
              </a:rPr>
              <a:t>www.tomntoms</a:t>
            </a:r>
            <a:r>
              <a:rPr lang="en-US" altLang="ko-KR" sz="1600" dirty="0" smtClean="0">
                <a:solidFill>
                  <a:schemeClr val="tx1"/>
                </a:solidFill>
              </a:rPr>
              <a:t>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50920" y="396005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69684" y="43520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7	banner8.jpg	www.davinci.co.kr	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56785" y="4679693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2759" y="4712256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8	banner4.jpg	www.hollys.com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30732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393118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47091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6467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7325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8103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00005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08584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16364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3533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4391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5169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676668" y="372049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674324" y="38062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678907" y="388408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697452" y="40668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695108" y="41526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699691" y="423044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711308" y="44201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708964" y="45059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713547" y="45837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711308" y="48080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708964" y="489386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3547" y="497166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837218" y="2251321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5907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293712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29041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864931" y="3643706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871858" y="400392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878786" y="4357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885714" y="4738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563011" y="5347852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5340495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이미지를 등록하세요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4255700" y="5340926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링크 주소 입력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963352" y="5618035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7410847" y="20653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1374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김용승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3654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0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1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2" name="표 13"/>
          <p:cNvGraphicFramePr/>
          <p:nvPr>
            <p:extLst>
              <p:ext uri="{D42A27DB-BD31-4B8C-83A1-F6EECF244321}">
                <p14:modId xmlns:p14="http://schemas.microsoft.com/office/powerpoint/2010/main" val="2306029064"/>
              </p:ext>
            </p:extLst>
          </p:nvPr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 dirty="0" err="1"/>
                        <a:t>상단에</a:t>
                      </a:r>
                      <a:r>
                        <a:rPr sz="1500" dirty="0"/>
                        <a:t> </a:t>
                      </a:r>
                      <a:r>
                        <a:rPr sz="1500" dirty="0" err="1" smtClean="0"/>
                        <a:t>카테고리명이</a:t>
                      </a:r>
                      <a:r>
                        <a:rPr sz="1500" dirty="0" smtClean="0"/>
                        <a:t> </a:t>
                      </a:r>
                      <a:r>
                        <a:rPr sz="1500" dirty="0" err="1"/>
                        <a:t>들어가며</a:t>
                      </a:r>
                      <a:r>
                        <a:rPr sz="1500" dirty="0"/>
                        <a:t> </a:t>
                      </a:r>
                      <a:r>
                        <a:rPr sz="1500" dirty="0" err="1"/>
                        <a:t>카테고리</a:t>
                      </a:r>
                      <a:r>
                        <a:rPr sz="1500" dirty="0"/>
                        <a:t> </a:t>
                      </a:r>
                      <a:r>
                        <a:rPr sz="1500" dirty="0" err="1"/>
                        <a:t>클릭</a:t>
                      </a:r>
                      <a:r>
                        <a:rPr sz="1500" dirty="0"/>
                        <a:t> 시 </a:t>
                      </a:r>
                      <a:r>
                        <a:rPr sz="1500" dirty="0" err="1"/>
                        <a:t>이름은</a:t>
                      </a:r>
                      <a:r>
                        <a:rPr sz="1500" dirty="0"/>
                        <a:t> </a:t>
                      </a:r>
                      <a:r>
                        <a:rPr sz="1500" dirty="0" err="1"/>
                        <a:t>붉은색으로</a:t>
                      </a:r>
                      <a:r>
                        <a:rPr sz="1500" dirty="0"/>
                        <a:t> </a:t>
                      </a:r>
                      <a:r>
                        <a:rPr sz="1500" dirty="0" err="1"/>
                        <a:t>변경</a:t>
                      </a:r>
                      <a:r>
                        <a:rPr sz="1500" dirty="0"/>
                        <a:t> </a:t>
                      </a:r>
                      <a:r>
                        <a:rPr sz="1500" dirty="0" err="1"/>
                        <a:t>되며</a:t>
                      </a:r>
                      <a:r>
                        <a:rPr sz="1500" dirty="0"/>
                        <a:t> </a:t>
                      </a:r>
                      <a:r>
                        <a:rPr sz="1500" dirty="0" err="1"/>
                        <a:t>하단에</a:t>
                      </a:r>
                      <a:r>
                        <a:rPr sz="1500" dirty="0"/>
                        <a:t> </a:t>
                      </a:r>
                      <a:r>
                        <a:rPr sz="1500" dirty="0" err="1"/>
                        <a:t>컨텐츠</a:t>
                      </a:r>
                      <a:r>
                        <a:rPr sz="1500" dirty="0"/>
                        <a:t> </a:t>
                      </a:r>
                      <a:r>
                        <a:rPr sz="1500" dirty="0" err="1"/>
                        <a:t>출력</a:t>
                      </a:r>
                      <a:endParaRPr sz="15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하단 제품은 대표이미지와 대여기간,     금액 등 기본적인 정보 노출 </a:t>
                      </a:r>
                    </a:p>
                    <a:p>
                      <a:pPr algn="l">
                        <a:defRPr sz="1500"/>
                      </a:pPr>
                      <a:r>
                        <a:t>이미지나 텍스트 클릭 시 상세 페이지로 전환.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13" name="직사각형 39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114" name="표 57"/>
          <p:cNvGraphicFramePr/>
          <p:nvPr>
            <p:extLst>
              <p:ext uri="{D42A27DB-BD31-4B8C-83A1-F6EECF244321}">
                <p14:modId xmlns:p14="http://schemas.microsoft.com/office/powerpoint/2010/main" val="3175049829"/>
              </p:ext>
            </p:extLst>
          </p:nvPr>
        </p:nvGraphicFramePr>
        <p:xfrm>
          <a:off x="131601" y="115758"/>
          <a:ext cx="3313726" cy="92964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>
                          <a:solidFill>
                            <a:schemeClr val="tx1"/>
                          </a:solidFill>
                        </a:rPr>
                        <a:t>화면코드</a:t>
                      </a:r>
                      <a:endParaRPr sz="15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chemeClr val="tx1"/>
                          </a:solidFill>
                        </a:rPr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 err="1">
                          <a:solidFill>
                            <a:schemeClr val="tx1"/>
                          </a:solidFill>
                        </a:rPr>
                        <a:t>카테고리별</a:t>
                      </a:r>
                      <a:r>
                        <a:rPr sz="13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300" dirty="0" err="1">
                          <a:solidFill>
                            <a:schemeClr val="tx1"/>
                          </a:solidFill>
                        </a:rPr>
                        <a:t>컨텐츠</a:t>
                      </a:r>
                      <a:endParaRPr sz="13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463540" y="2282456"/>
            <a:ext cx="7355230" cy="4251230"/>
            <a:chOff x="463540" y="2282456"/>
            <a:chExt cx="7355230" cy="4251230"/>
          </a:xfrm>
        </p:grpSpPr>
        <p:pic>
          <p:nvPicPr>
            <p:cNvPr id="130" name="이미지" descr="이미지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95738" y="2370432"/>
              <a:ext cx="1548509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1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292342" y="2370432"/>
              <a:ext cx="1548511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2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036540" y="2321741"/>
              <a:ext cx="2068531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3" name="이미지" descr="이미지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238394" y="2282456"/>
              <a:ext cx="1548509" cy="127000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4" name="이미지" descr="이미지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63540" y="4506731"/>
              <a:ext cx="1548511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5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260144" y="4506731"/>
              <a:ext cx="1548511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6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004343" y="4458041"/>
              <a:ext cx="2068532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7" name="이미지" descr="이미지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193042" y="4439244"/>
              <a:ext cx="1548511" cy="127000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8" name="2020 맥북프로"/>
            <p:cNvSpPr txBox="1"/>
            <p:nvPr/>
          </p:nvSpPr>
          <p:spPr>
            <a:xfrm>
              <a:off x="551151" y="3677575"/>
              <a:ext cx="1493096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 dirty="0"/>
                <a:t>2020 </a:t>
              </a:r>
              <a:r>
                <a:rPr sz="1200" dirty="0" err="1"/>
                <a:t>맥북프로</a:t>
              </a:r>
              <a:endParaRPr sz="1200" dirty="0"/>
            </a:p>
          </p:txBody>
        </p:sp>
        <p:sp>
          <p:nvSpPr>
            <p:cNvPr id="139" name="대여기간 6/12까지…"/>
            <p:cNvSpPr txBox="1"/>
            <p:nvPr/>
          </p:nvSpPr>
          <p:spPr>
            <a:xfrm>
              <a:off x="565422" y="4033718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  <p:sp>
          <p:nvSpPr>
            <p:cNvPr id="140" name="2019 아이맥"/>
            <p:cNvSpPr txBox="1"/>
            <p:nvPr/>
          </p:nvSpPr>
          <p:spPr>
            <a:xfrm>
              <a:off x="2411284" y="3677575"/>
              <a:ext cx="1493097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2019 아이맥</a:t>
              </a:r>
            </a:p>
          </p:txBody>
        </p:sp>
        <p:sp>
          <p:nvSpPr>
            <p:cNvPr id="141" name="대여기간 6/12까지…"/>
            <p:cNvSpPr txBox="1"/>
            <p:nvPr/>
          </p:nvSpPr>
          <p:spPr>
            <a:xfrm>
              <a:off x="2424393" y="4018260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 dirty="0" err="1"/>
                <a:t>대여기간</a:t>
              </a:r>
              <a:r>
                <a:rPr sz="1200" dirty="0"/>
                <a:t>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 dirty="0"/>
                <a:t>300,000원</a:t>
              </a:r>
            </a:p>
          </p:txBody>
        </p:sp>
        <p:sp>
          <p:nvSpPr>
            <p:cNvPr id="142" name="2020 아이패드"/>
            <p:cNvSpPr txBox="1"/>
            <p:nvPr/>
          </p:nvSpPr>
          <p:spPr>
            <a:xfrm>
              <a:off x="4367898" y="3677575"/>
              <a:ext cx="1493098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2020 아이패드</a:t>
              </a:r>
            </a:p>
          </p:txBody>
        </p:sp>
        <p:sp>
          <p:nvSpPr>
            <p:cNvPr id="143" name="대여기간 6/12까지…"/>
            <p:cNvSpPr txBox="1"/>
            <p:nvPr/>
          </p:nvSpPr>
          <p:spPr>
            <a:xfrm>
              <a:off x="4382169" y="4033718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  <p:sp>
          <p:nvSpPr>
            <p:cNvPr id="144" name="2018 맥미니"/>
            <p:cNvSpPr txBox="1"/>
            <p:nvPr/>
          </p:nvSpPr>
          <p:spPr>
            <a:xfrm>
              <a:off x="6325673" y="3606663"/>
              <a:ext cx="1493097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2018 맥미니</a:t>
              </a:r>
            </a:p>
          </p:txBody>
        </p:sp>
        <p:sp>
          <p:nvSpPr>
            <p:cNvPr id="145" name="대여기간 6/12까지…"/>
            <p:cNvSpPr txBox="1"/>
            <p:nvPr/>
          </p:nvSpPr>
          <p:spPr>
            <a:xfrm>
              <a:off x="6339945" y="3962806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  <p:sp>
          <p:nvSpPr>
            <p:cNvPr id="146" name="2020 맥북프로"/>
            <p:cNvSpPr txBox="1"/>
            <p:nvPr/>
          </p:nvSpPr>
          <p:spPr>
            <a:xfrm>
              <a:off x="513840" y="5715880"/>
              <a:ext cx="1493096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2020 맥북프로</a:t>
              </a:r>
            </a:p>
          </p:txBody>
        </p:sp>
        <p:sp>
          <p:nvSpPr>
            <p:cNvPr id="147" name="대여기간 6/12까지…"/>
            <p:cNvSpPr txBox="1"/>
            <p:nvPr/>
          </p:nvSpPr>
          <p:spPr>
            <a:xfrm>
              <a:off x="528111" y="6072025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  <p:sp>
          <p:nvSpPr>
            <p:cNvPr id="148" name="2020 맥북프로"/>
            <p:cNvSpPr txBox="1"/>
            <p:nvPr/>
          </p:nvSpPr>
          <p:spPr>
            <a:xfrm>
              <a:off x="2372809" y="5700424"/>
              <a:ext cx="1493099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2020 맥북프로</a:t>
              </a:r>
            </a:p>
          </p:txBody>
        </p:sp>
        <p:sp>
          <p:nvSpPr>
            <p:cNvPr id="149" name="대여기간 6/12까지…"/>
            <p:cNvSpPr txBox="1"/>
            <p:nvPr/>
          </p:nvSpPr>
          <p:spPr>
            <a:xfrm>
              <a:off x="2387082" y="6056567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  <p:sp>
          <p:nvSpPr>
            <p:cNvPr id="150" name="2020 맥북프로"/>
            <p:cNvSpPr txBox="1"/>
            <p:nvPr/>
          </p:nvSpPr>
          <p:spPr>
            <a:xfrm>
              <a:off x="4330586" y="5715880"/>
              <a:ext cx="1493097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2020 맥북프로</a:t>
              </a:r>
            </a:p>
          </p:txBody>
        </p:sp>
        <p:sp>
          <p:nvSpPr>
            <p:cNvPr id="151" name="대여기간 6/12까지…"/>
            <p:cNvSpPr txBox="1"/>
            <p:nvPr/>
          </p:nvSpPr>
          <p:spPr>
            <a:xfrm>
              <a:off x="4344857" y="6072025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  <p:sp>
          <p:nvSpPr>
            <p:cNvPr id="152" name="2020 맥북프로"/>
            <p:cNvSpPr txBox="1"/>
            <p:nvPr/>
          </p:nvSpPr>
          <p:spPr>
            <a:xfrm>
              <a:off x="6288363" y="5644970"/>
              <a:ext cx="1493097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2020 맥북프로</a:t>
              </a:r>
            </a:p>
          </p:txBody>
        </p:sp>
        <p:sp>
          <p:nvSpPr>
            <p:cNvPr id="153" name="대여기간 6/12까지…"/>
            <p:cNvSpPr txBox="1"/>
            <p:nvPr/>
          </p:nvSpPr>
          <p:spPr>
            <a:xfrm>
              <a:off x="6302634" y="6001113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</p:grpSp>
      <p:grpSp>
        <p:nvGrpSpPr>
          <p:cNvPr id="159" name="Google Shape;173;g7c553259d1_0_81"/>
          <p:cNvGrpSpPr/>
          <p:nvPr/>
        </p:nvGrpSpPr>
        <p:grpSpPr>
          <a:xfrm>
            <a:off x="430061" y="2658663"/>
            <a:ext cx="302704" cy="370799"/>
            <a:chOff x="0" y="-1"/>
            <a:chExt cx="302702" cy="370798"/>
          </a:xfrm>
        </p:grpSpPr>
        <p:sp>
          <p:nvSpPr>
            <p:cNvPr id="157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158" name="2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2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40" y="1427295"/>
            <a:ext cx="7215612" cy="6994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56" name="Google Shape;173;g7c553259d1_0_81"/>
          <p:cNvGrpSpPr/>
          <p:nvPr/>
        </p:nvGrpSpPr>
        <p:grpSpPr>
          <a:xfrm>
            <a:off x="278709" y="1287817"/>
            <a:ext cx="302704" cy="370799"/>
            <a:chOff x="0" y="-1"/>
            <a:chExt cx="302702" cy="370798"/>
          </a:xfrm>
        </p:grpSpPr>
        <p:sp>
          <p:nvSpPr>
            <p:cNvPr id="154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155" name="1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rPr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6342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6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7" name="표 13"/>
          <p:cNvGraphicFramePr/>
          <p:nvPr>
            <p:extLst>
              <p:ext uri="{D42A27DB-BD31-4B8C-83A1-F6EECF244321}">
                <p14:modId xmlns:p14="http://schemas.microsoft.com/office/powerpoint/2010/main" val="1656581226"/>
              </p:ext>
            </p:extLst>
          </p:nvPr>
        </p:nvGraphicFramePr>
        <p:xfrm>
          <a:off x="8509686" y="1289960"/>
          <a:ext cx="3491813" cy="5465684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상품의 대표이미지
순차적으로 이미지 변경 
누르면 팝업창으로 확대 이미지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dirty="0" err="1"/>
                        <a:t>렌탈하기</a:t>
                      </a:r>
                      <a:r>
                        <a:rPr dirty="0"/>
                        <a:t> - </a:t>
                      </a:r>
                      <a:r>
                        <a:rPr dirty="0" err="1"/>
                        <a:t>제품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렌탈결제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페이지</a:t>
                      </a:r>
                      <a:r>
                        <a:rPr dirty="0"/>
                        <a:t> </a:t>
                      </a:r>
                      <a:r>
                        <a:rPr dirty="0" err="1" smtClean="0"/>
                        <a:t>이동</a:t>
                      </a: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찜하기</a:t>
                      </a:r>
                      <a:r>
                        <a:rPr lang="ko-KR" altLang="en-US" dirty="0" smtClean="0"/>
                        <a:t> 클릭 시 팝업으로 </a:t>
                      </a:r>
                      <a:r>
                        <a:rPr lang="ko-KR" altLang="en-US" dirty="0" err="1" smtClean="0"/>
                        <a:t>찜하기</a:t>
                      </a:r>
                      <a:r>
                        <a:rPr lang="ko-KR" altLang="en-US" dirty="0" smtClean="0"/>
                        <a:t> 되었다는 알림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err="1" smtClean="0"/>
                        <a:t>마이페이지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err="1" smtClean="0"/>
                        <a:t>wishlist</a:t>
                      </a:r>
                      <a:r>
                        <a:rPr lang="ko-KR" altLang="en-US" dirty="0" smtClean="0"/>
                        <a:t>에 추가</a:t>
                      </a:r>
                      <a:r>
                        <a:rPr lang="en-US" altLang="ko-KR" dirty="0" smtClean="0"/>
                        <a:t>.</a:t>
                      </a: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/>
                      </a:pPr>
                      <a:r>
                        <a:rPr lang="ko-KR" altLang="en-US" dirty="0" smtClean="0"/>
                        <a:t>신고하기 </a:t>
                      </a:r>
                      <a:r>
                        <a:rPr lang="en-US" altLang="ko-KR" dirty="0" smtClean="0"/>
                        <a:t>- </a:t>
                      </a:r>
                      <a:r>
                        <a:rPr lang="ko-KR" altLang="en-US" dirty="0" smtClean="0"/>
                        <a:t>부적합 상품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욕설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비속어 등 있을 시 신고할 수 있는 버튼</a:t>
                      </a:r>
                    </a:p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68" name="직사각형 39"/>
          <p:cNvSpPr/>
          <p:nvPr/>
        </p:nvSpPr>
        <p:spPr>
          <a:xfrm>
            <a:off x="55471" y="1366963"/>
            <a:ext cx="8032099" cy="534999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269" name="표 57"/>
          <p:cNvGraphicFramePr/>
          <p:nvPr/>
        </p:nvGraphicFramePr>
        <p:xfrm>
          <a:off x="131601" y="115758"/>
          <a:ext cx="3313726" cy="118872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r>
                        <a:t>상품 상세페이지 </a:t>
                      </a:r>
                    </a:p>
                    <a:p>
                      <a:pPr algn="ctr">
                        <a:defRPr sz="1500"/>
                      </a:pPr>
                      <a:r>
                        <a:t>2-1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7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0179" y="1976198"/>
            <a:ext cx="4179109" cy="220316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</p:pic>
      <p:grpSp>
        <p:nvGrpSpPr>
          <p:cNvPr id="273" name="대여가능 기간 - 2020/03/20 ~…"/>
          <p:cNvGrpSpPr/>
          <p:nvPr/>
        </p:nvGrpSpPr>
        <p:grpSpPr>
          <a:xfrm>
            <a:off x="4653736" y="1972391"/>
            <a:ext cx="3198749" cy="2203168"/>
            <a:chOff x="-1" y="-2"/>
            <a:chExt cx="3198748" cy="2203167"/>
          </a:xfrm>
        </p:grpSpPr>
        <p:sp>
          <p:nvSpPr>
            <p:cNvPr id="271" name="직사각형"/>
            <p:cNvSpPr/>
            <p:nvPr/>
          </p:nvSpPr>
          <p:spPr>
            <a:xfrm>
              <a:off x="-1" y="-2"/>
              <a:ext cx="3198748" cy="220316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72" name="대여가능 기간 - 2020/03/20 ~…"/>
            <p:cNvSpPr txBox="1"/>
            <p:nvPr/>
          </p:nvSpPr>
          <p:spPr>
            <a:xfrm>
              <a:off x="-1" y="228941"/>
              <a:ext cx="3198748" cy="12570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dirty="0" err="1"/>
                <a:t>대여가능</a:t>
              </a:r>
              <a:r>
                <a:rPr dirty="0"/>
                <a:t> </a:t>
              </a:r>
              <a:r>
                <a:rPr dirty="0" err="1"/>
                <a:t>기간</a:t>
              </a:r>
              <a:r>
                <a:rPr dirty="0"/>
                <a:t> - 2020/03/20 ~</a:t>
              </a:r>
            </a:p>
            <a:p>
              <a:pPr lvl="3" indent="1371600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dirty="0"/>
                <a:t>2020/04/20 </a:t>
              </a: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dirty="0" err="1"/>
                <a:t>최소</a:t>
              </a:r>
              <a:r>
                <a:rPr dirty="0"/>
                <a:t> </a:t>
              </a:r>
              <a:r>
                <a:rPr dirty="0" err="1"/>
                <a:t>대여기간</a:t>
              </a:r>
              <a:r>
                <a:rPr dirty="0"/>
                <a:t> - 7일</a:t>
              </a: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dirty="0" err="1"/>
                <a:t>대여금액</a:t>
              </a:r>
              <a:r>
                <a:rPr dirty="0"/>
                <a:t> - 50,000원 / 7일</a:t>
              </a:r>
            </a:p>
          </p:txBody>
        </p:sp>
      </p:grpSp>
      <p:grpSp>
        <p:nvGrpSpPr>
          <p:cNvPr id="276" name="상품 타이틀"/>
          <p:cNvGrpSpPr/>
          <p:nvPr/>
        </p:nvGrpSpPr>
        <p:grpSpPr>
          <a:xfrm>
            <a:off x="296908" y="1366963"/>
            <a:ext cx="7549225" cy="473252"/>
            <a:chOff x="0" y="0"/>
            <a:chExt cx="7549224" cy="473251"/>
          </a:xfrm>
        </p:grpSpPr>
        <p:sp>
          <p:nvSpPr>
            <p:cNvPr id="274" name="직사각형"/>
            <p:cNvSpPr/>
            <p:nvPr/>
          </p:nvSpPr>
          <p:spPr>
            <a:xfrm>
              <a:off x="-1" y="-1"/>
              <a:ext cx="7549225" cy="4732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75" name="상품 타이틀"/>
            <p:cNvSpPr txBox="1"/>
            <p:nvPr/>
          </p:nvSpPr>
          <p:spPr>
            <a:xfrm>
              <a:off x="-1" y="43202"/>
              <a:ext cx="754922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상품 타이틀</a:t>
              </a:r>
            </a:p>
          </p:txBody>
        </p:sp>
      </p:grpSp>
      <p:grpSp>
        <p:nvGrpSpPr>
          <p:cNvPr id="279" name="렌탈하기"/>
          <p:cNvGrpSpPr/>
          <p:nvPr/>
        </p:nvGrpSpPr>
        <p:grpSpPr>
          <a:xfrm>
            <a:off x="4769464" y="3655077"/>
            <a:ext cx="1270004" cy="473254"/>
            <a:chOff x="0" y="-1"/>
            <a:chExt cx="1270003" cy="473252"/>
          </a:xfrm>
        </p:grpSpPr>
        <p:sp>
          <p:nvSpPr>
            <p:cNvPr id="277" name="직사각형"/>
            <p:cNvSpPr/>
            <p:nvPr/>
          </p:nvSpPr>
          <p:spPr>
            <a:xfrm>
              <a:off x="-1" y="-2"/>
              <a:ext cx="1270004" cy="473254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78" name="렌탈하기"/>
            <p:cNvSpPr txBox="1"/>
            <p:nvPr/>
          </p:nvSpPr>
          <p:spPr>
            <a:xfrm>
              <a:off x="-1" y="57555"/>
              <a:ext cx="1270004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렌탈하기</a:t>
              </a:r>
            </a:p>
          </p:txBody>
        </p:sp>
      </p:grpSp>
      <p:grpSp>
        <p:nvGrpSpPr>
          <p:cNvPr id="282" name="찜하기"/>
          <p:cNvGrpSpPr/>
          <p:nvPr/>
        </p:nvGrpSpPr>
        <p:grpSpPr>
          <a:xfrm>
            <a:off x="6122214" y="3655077"/>
            <a:ext cx="1270004" cy="473254"/>
            <a:chOff x="0" y="-1"/>
            <a:chExt cx="1270003" cy="473252"/>
          </a:xfrm>
        </p:grpSpPr>
        <p:sp>
          <p:nvSpPr>
            <p:cNvPr id="280" name="직사각형"/>
            <p:cNvSpPr/>
            <p:nvPr/>
          </p:nvSpPr>
          <p:spPr>
            <a:xfrm>
              <a:off x="-1" y="-2"/>
              <a:ext cx="1270004" cy="473254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81" name="찜하기"/>
            <p:cNvSpPr txBox="1"/>
            <p:nvPr/>
          </p:nvSpPr>
          <p:spPr>
            <a:xfrm>
              <a:off x="-1" y="57555"/>
              <a:ext cx="1270004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찜하기</a:t>
              </a:r>
            </a:p>
          </p:txBody>
        </p:sp>
      </p:grpSp>
      <p:sp>
        <p:nvSpPr>
          <p:cNvPr id="283" name="전화"/>
          <p:cNvSpPr/>
          <p:nvPr/>
        </p:nvSpPr>
        <p:spPr>
          <a:xfrm>
            <a:off x="7436865" y="3706483"/>
            <a:ext cx="370401" cy="3704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9" h="21373" extrusionOk="0">
                <a:moveTo>
                  <a:pt x="4457" y="0"/>
                </a:moveTo>
                <a:cubicBezTo>
                  <a:pt x="4320" y="3"/>
                  <a:pt x="4183" y="47"/>
                  <a:pt x="4066" y="134"/>
                </a:cubicBezTo>
                <a:lnTo>
                  <a:pt x="2616" y="1212"/>
                </a:lnTo>
                <a:lnTo>
                  <a:pt x="6379" y="6378"/>
                </a:lnTo>
                <a:lnTo>
                  <a:pt x="7830" y="5299"/>
                </a:lnTo>
                <a:cubicBezTo>
                  <a:pt x="8141" y="5067"/>
                  <a:pt x="8207" y="4624"/>
                  <a:pt x="7976" y="4311"/>
                </a:cubicBezTo>
                <a:lnTo>
                  <a:pt x="5073" y="311"/>
                </a:lnTo>
                <a:cubicBezTo>
                  <a:pt x="4921" y="104"/>
                  <a:pt x="4687" y="-4"/>
                  <a:pt x="4457" y="0"/>
                </a:cubicBezTo>
                <a:close/>
                <a:moveTo>
                  <a:pt x="2210" y="1514"/>
                </a:moveTo>
                <a:cubicBezTo>
                  <a:pt x="2210" y="1514"/>
                  <a:pt x="-222" y="3454"/>
                  <a:pt x="17" y="7120"/>
                </a:cubicBezTo>
                <a:cubicBezTo>
                  <a:pt x="17" y="7120"/>
                  <a:pt x="1474" y="11065"/>
                  <a:pt x="5868" y="15478"/>
                </a:cubicBezTo>
                <a:cubicBezTo>
                  <a:pt x="10262" y="19891"/>
                  <a:pt x="14190" y="21356"/>
                  <a:pt x="14190" y="21356"/>
                </a:cubicBezTo>
                <a:cubicBezTo>
                  <a:pt x="17839" y="21596"/>
                  <a:pt x="19773" y="19154"/>
                  <a:pt x="19773" y="19154"/>
                </a:cubicBezTo>
                <a:lnTo>
                  <a:pt x="14629" y="15374"/>
                </a:lnTo>
                <a:cubicBezTo>
                  <a:pt x="13736" y="16397"/>
                  <a:pt x="12394" y="16575"/>
                  <a:pt x="11403" y="15580"/>
                </a:cubicBezTo>
                <a:lnTo>
                  <a:pt x="5768" y="9920"/>
                </a:lnTo>
                <a:cubicBezTo>
                  <a:pt x="4777" y="8925"/>
                  <a:pt x="4955" y="7577"/>
                  <a:pt x="5973" y="6680"/>
                </a:cubicBezTo>
                <a:lnTo>
                  <a:pt x="2210" y="1514"/>
                </a:lnTo>
                <a:close/>
                <a:moveTo>
                  <a:pt x="16464" y="13230"/>
                </a:moveTo>
                <a:cubicBezTo>
                  <a:pt x="16286" y="13257"/>
                  <a:pt x="16118" y="13351"/>
                  <a:pt x="16003" y="13508"/>
                </a:cubicBezTo>
                <a:lnTo>
                  <a:pt x="14930" y="14965"/>
                </a:lnTo>
                <a:lnTo>
                  <a:pt x="20072" y="18746"/>
                </a:lnTo>
                <a:lnTo>
                  <a:pt x="21147" y="17289"/>
                </a:lnTo>
                <a:cubicBezTo>
                  <a:pt x="21378" y="16976"/>
                  <a:pt x="21298" y="16523"/>
                  <a:pt x="20969" y="16278"/>
                </a:cubicBezTo>
                <a:lnTo>
                  <a:pt x="16986" y="13361"/>
                </a:lnTo>
                <a:cubicBezTo>
                  <a:pt x="16830" y="13245"/>
                  <a:pt x="16642" y="13204"/>
                  <a:pt x="16464" y="13230"/>
                </a:cubicBezTo>
                <a:close/>
              </a:path>
            </a:pathLst>
          </a:custGeom>
          <a:solidFill>
            <a:srgbClr val="FF000A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286" name="제품 상세 설명"/>
          <p:cNvGrpSpPr/>
          <p:nvPr/>
        </p:nvGrpSpPr>
        <p:grpSpPr>
          <a:xfrm>
            <a:off x="296908" y="4316561"/>
            <a:ext cx="7549225" cy="762005"/>
            <a:chOff x="0" y="-1"/>
            <a:chExt cx="7549224" cy="762004"/>
          </a:xfrm>
        </p:grpSpPr>
        <p:sp>
          <p:nvSpPr>
            <p:cNvPr id="284" name="직사각형"/>
            <p:cNvSpPr/>
            <p:nvPr/>
          </p:nvSpPr>
          <p:spPr>
            <a:xfrm>
              <a:off x="-1" y="-2"/>
              <a:ext cx="7549225" cy="76200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85" name="제품 상세 설명"/>
            <p:cNvSpPr txBox="1"/>
            <p:nvPr/>
          </p:nvSpPr>
          <p:spPr>
            <a:xfrm>
              <a:off x="-1" y="187578"/>
              <a:ext cx="754922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제품 상세 설명</a:t>
              </a:r>
            </a:p>
          </p:txBody>
        </p:sp>
      </p:grpSp>
      <p:grpSp>
        <p:nvGrpSpPr>
          <p:cNvPr id="289" name="제품 이미지 &amp; 영상(선택사항)"/>
          <p:cNvGrpSpPr/>
          <p:nvPr/>
        </p:nvGrpSpPr>
        <p:grpSpPr>
          <a:xfrm>
            <a:off x="296908" y="5126403"/>
            <a:ext cx="7549225" cy="762005"/>
            <a:chOff x="0" y="-1"/>
            <a:chExt cx="7549224" cy="762004"/>
          </a:xfrm>
        </p:grpSpPr>
        <p:sp>
          <p:nvSpPr>
            <p:cNvPr id="287" name="직사각형"/>
            <p:cNvSpPr/>
            <p:nvPr/>
          </p:nvSpPr>
          <p:spPr>
            <a:xfrm>
              <a:off x="-1" y="-2"/>
              <a:ext cx="7549225" cy="76200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88" name="제품 이미지 &amp; 영상(선택사항)"/>
            <p:cNvSpPr txBox="1"/>
            <p:nvPr/>
          </p:nvSpPr>
          <p:spPr>
            <a:xfrm>
              <a:off x="-1" y="187578"/>
              <a:ext cx="754922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제품 이미지 &amp; 영상(선택사항)</a:t>
              </a:r>
            </a:p>
          </p:txBody>
        </p:sp>
      </p:grpSp>
      <p:grpSp>
        <p:nvGrpSpPr>
          <p:cNvPr id="292" name="Google Shape;173;g7c553259d1_0_81"/>
          <p:cNvGrpSpPr/>
          <p:nvPr/>
        </p:nvGrpSpPr>
        <p:grpSpPr>
          <a:xfrm>
            <a:off x="208091" y="1815350"/>
            <a:ext cx="302704" cy="370799"/>
            <a:chOff x="0" y="-1"/>
            <a:chExt cx="302702" cy="370798"/>
          </a:xfrm>
        </p:grpSpPr>
        <p:sp>
          <p:nvSpPr>
            <p:cNvPr id="290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291" name="1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95" name="주의사항 및 보증금 정책"/>
          <p:cNvGrpSpPr/>
          <p:nvPr/>
        </p:nvGrpSpPr>
        <p:grpSpPr>
          <a:xfrm>
            <a:off x="296908" y="5926138"/>
            <a:ext cx="7549225" cy="762005"/>
            <a:chOff x="0" y="-1"/>
            <a:chExt cx="7549224" cy="762004"/>
          </a:xfrm>
        </p:grpSpPr>
        <p:sp>
          <p:nvSpPr>
            <p:cNvPr id="293" name="직사각형"/>
            <p:cNvSpPr/>
            <p:nvPr/>
          </p:nvSpPr>
          <p:spPr>
            <a:xfrm>
              <a:off x="-1" y="-2"/>
              <a:ext cx="7549225" cy="76200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94" name="주의사항 및 보증금 정책"/>
            <p:cNvSpPr txBox="1"/>
            <p:nvPr/>
          </p:nvSpPr>
          <p:spPr>
            <a:xfrm>
              <a:off x="-1" y="187578"/>
              <a:ext cx="754922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주의사항 및 보증금 정책</a:t>
              </a:r>
            </a:p>
          </p:txBody>
        </p:sp>
      </p:grpSp>
      <p:grpSp>
        <p:nvGrpSpPr>
          <p:cNvPr id="298" name="Google Shape;173;g7c553259d1_0_81"/>
          <p:cNvGrpSpPr/>
          <p:nvPr/>
        </p:nvGrpSpPr>
        <p:grpSpPr>
          <a:xfrm>
            <a:off x="4596948" y="3540308"/>
            <a:ext cx="302704" cy="370799"/>
            <a:chOff x="0" y="-1"/>
            <a:chExt cx="302702" cy="370798"/>
          </a:xfrm>
        </p:grpSpPr>
        <p:sp>
          <p:nvSpPr>
            <p:cNvPr id="296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297" name="2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rPr dirty="0"/>
                <a:t>2</a:t>
              </a:r>
            </a:p>
          </p:txBody>
        </p:sp>
      </p:grpSp>
      <p:grpSp>
        <p:nvGrpSpPr>
          <p:cNvPr id="37" name="Google Shape;173;g7c553259d1_0_81"/>
          <p:cNvGrpSpPr/>
          <p:nvPr/>
        </p:nvGrpSpPr>
        <p:grpSpPr>
          <a:xfrm>
            <a:off x="6065137" y="3540307"/>
            <a:ext cx="302704" cy="370799"/>
            <a:chOff x="0" y="-1"/>
            <a:chExt cx="302702" cy="370798"/>
          </a:xfrm>
        </p:grpSpPr>
        <p:sp>
          <p:nvSpPr>
            <p:cNvPr id="38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39" name="2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rPr lang="en-US" dirty="0" smtClean="0"/>
                <a:t>3</a:t>
              </a:r>
              <a:endParaRPr dirty="0"/>
            </a:p>
          </p:txBody>
        </p:sp>
      </p:grpSp>
      <p:grpSp>
        <p:nvGrpSpPr>
          <p:cNvPr id="40" name="Google Shape;173;g7c553259d1_0_81"/>
          <p:cNvGrpSpPr/>
          <p:nvPr/>
        </p:nvGrpSpPr>
        <p:grpSpPr>
          <a:xfrm>
            <a:off x="7505972" y="3317289"/>
            <a:ext cx="302705" cy="369289"/>
            <a:chOff x="0" y="753"/>
            <a:chExt cx="302703" cy="369288"/>
          </a:xfrm>
        </p:grpSpPr>
        <p:sp>
          <p:nvSpPr>
            <p:cNvPr id="41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42" name="2"/>
            <p:cNvSpPr txBox="1"/>
            <p:nvPr/>
          </p:nvSpPr>
          <p:spPr>
            <a:xfrm>
              <a:off x="45724" y="753"/>
              <a:ext cx="211253" cy="3692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rPr lang="en-US" dirty="0" smtClean="0"/>
                <a:t>4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31489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748883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 smtClean="0">
                <a:solidFill>
                  <a:schemeClr val="bg1"/>
                </a:solidFill>
              </a:rPr>
              <a:t>유저플로우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53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1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2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사용자가 문의하고 싶은 내용을 작성하여 등록하면 대여해주는 사용자에게 문의글 알람이 생김.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대여해주는 사용자가 답글 입력시 문의글을 입력한 사용자에게 답글이 달렸다는 알람이 생김.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03" name="직사각형 39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304" name="표 57"/>
          <p:cNvGraphicFramePr/>
          <p:nvPr/>
        </p:nvGraphicFramePr>
        <p:xfrm>
          <a:off x="131601" y="115758"/>
          <a:ext cx="3313726" cy="118872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r>
                        <a:t>상품 상세페이지 </a:t>
                      </a:r>
                    </a:p>
                    <a:p>
                      <a:pPr algn="ctr">
                        <a:defRPr sz="1500"/>
                      </a:pPr>
                      <a:r>
                        <a:t>2-2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05" name="직사각형"/>
          <p:cNvSpPr/>
          <p:nvPr/>
        </p:nvSpPr>
        <p:spPr>
          <a:xfrm>
            <a:off x="373039" y="1431794"/>
            <a:ext cx="7549220" cy="235207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308" name="상품 문의"/>
          <p:cNvGrpSpPr/>
          <p:nvPr/>
        </p:nvGrpSpPr>
        <p:grpSpPr>
          <a:xfrm>
            <a:off x="451235" y="1523748"/>
            <a:ext cx="1270009" cy="346086"/>
            <a:chOff x="-2" y="-1"/>
            <a:chExt cx="1270007" cy="346084"/>
          </a:xfrm>
        </p:grpSpPr>
        <p:sp>
          <p:nvSpPr>
            <p:cNvPr id="306" name="직사각형"/>
            <p:cNvSpPr/>
            <p:nvPr/>
          </p:nvSpPr>
          <p:spPr>
            <a:xfrm>
              <a:off x="-2" y="-1"/>
              <a:ext cx="1270007" cy="346084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40608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 sz="1600"/>
            </a:p>
          </p:txBody>
        </p:sp>
        <p:sp>
          <p:nvSpPr>
            <p:cNvPr id="307" name="상품 문의"/>
            <p:cNvSpPr txBox="1"/>
            <p:nvPr/>
          </p:nvSpPr>
          <p:spPr>
            <a:xfrm>
              <a:off x="-2" y="3765"/>
              <a:ext cx="1270007" cy="338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600"/>
                <a:t>상품 문의</a:t>
              </a:r>
            </a:p>
          </p:txBody>
        </p:sp>
      </p:grpSp>
      <p:sp>
        <p:nvSpPr>
          <p:cNvPr id="309" name="직사각형"/>
          <p:cNvSpPr/>
          <p:nvPr/>
        </p:nvSpPr>
        <p:spPr>
          <a:xfrm>
            <a:off x="373039" y="3983685"/>
            <a:ext cx="7549220" cy="251795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312" name="상품 후기"/>
          <p:cNvGrpSpPr/>
          <p:nvPr/>
        </p:nvGrpSpPr>
        <p:grpSpPr>
          <a:xfrm>
            <a:off x="451235" y="4075639"/>
            <a:ext cx="1270009" cy="346086"/>
            <a:chOff x="-2" y="-1"/>
            <a:chExt cx="1270007" cy="346084"/>
          </a:xfrm>
        </p:grpSpPr>
        <p:sp>
          <p:nvSpPr>
            <p:cNvPr id="310" name="직사각형"/>
            <p:cNvSpPr/>
            <p:nvPr/>
          </p:nvSpPr>
          <p:spPr>
            <a:xfrm>
              <a:off x="-2" y="-1"/>
              <a:ext cx="1270007" cy="346084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40608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 sz="1600"/>
            </a:p>
          </p:txBody>
        </p:sp>
        <p:sp>
          <p:nvSpPr>
            <p:cNvPr id="311" name="상품 후기"/>
            <p:cNvSpPr txBox="1"/>
            <p:nvPr/>
          </p:nvSpPr>
          <p:spPr>
            <a:xfrm>
              <a:off x="-2" y="3765"/>
              <a:ext cx="1270007" cy="338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600"/>
                <a:t>상품 후기</a:t>
              </a:r>
            </a:p>
          </p:txBody>
        </p:sp>
      </p:grpSp>
      <p:grpSp>
        <p:nvGrpSpPr>
          <p:cNvPr id="315" name="애플 정품 맞나요 ~?"/>
          <p:cNvGrpSpPr/>
          <p:nvPr/>
        </p:nvGrpSpPr>
        <p:grpSpPr>
          <a:xfrm>
            <a:off x="451236" y="1974867"/>
            <a:ext cx="6162211" cy="626628"/>
            <a:chOff x="-1" y="-1"/>
            <a:chExt cx="6162209" cy="626627"/>
          </a:xfrm>
        </p:grpSpPr>
        <p:sp>
          <p:nvSpPr>
            <p:cNvPr id="313" name="직사각형"/>
            <p:cNvSpPr/>
            <p:nvPr/>
          </p:nvSpPr>
          <p:spPr>
            <a:xfrm>
              <a:off x="-1" y="-1"/>
              <a:ext cx="6162209" cy="62662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 sz="1600"/>
            </a:p>
          </p:txBody>
        </p:sp>
        <p:sp>
          <p:nvSpPr>
            <p:cNvPr id="314" name="애플 정품 맞나요 ~?"/>
            <p:cNvSpPr txBox="1"/>
            <p:nvPr/>
          </p:nvSpPr>
          <p:spPr>
            <a:xfrm>
              <a:off x="-1" y="144036"/>
              <a:ext cx="6162209" cy="338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600"/>
                <a:t>애플 정품 맞나요 ~?</a:t>
              </a:r>
            </a:p>
          </p:txBody>
        </p:sp>
      </p:grpSp>
      <p:grpSp>
        <p:nvGrpSpPr>
          <p:cNvPr id="318" name="등록"/>
          <p:cNvGrpSpPr/>
          <p:nvPr/>
        </p:nvGrpSpPr>
        <p:grpSpPr>
          <a:xfrm>
            <a:off x="6731246" y="1962996"/>
            <a:ext cx="1045512" cy="626628"/>
            <a:chOff x="-1" y="-1"/>
            <a:chExt cx="1045511" cy="626627"/>
          </a:xfrm>
        </p:grpSpPr>
        <p:sp>
          <p:nvSpPr>
            <p:cNvPr id="316" name="직사각형"/>
            <p:cNvSpPr/>
            <p:nvPr/>
          </p:nvSpPr>
          <p:spPr>
            <a:xfrm>
              <a:off x="-1" y="-1"/>
              <a:ext cx="1045511" cy="62662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 sz="1600"/>
            </a:p>
          </p:txBody>
        </p:sp>
        <p:sp>
          <p:nvSpPr>
            <p:cNvPr id="317" name="등록"/>
            <p:cNvSpPr txBox="1"/>
            <p:nvPr/>
          </p:nvSpPr>
          <p:spPr>
            <a:xfrm>
              <a:off x="-1" y="144036"/>
              <a:ext cx="1045511" cy="338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600"/>
                <a:t>등록</a:t>
              </a:r>
            </a:p>
          </p:txBody>
        </p:sp>
      </p:grpSp>
      <p:grpSp>
        <p:nvGrpSpPr>
          <p:cNvPr id="321" name="배송도 빨리왔고 버벅임 없이 잘 돌아가서 좋았어요 ~~~!!!!!"/>
          <p:cNvGrpSpPr/>
          <p:nvPr/>
        </p:nvGrpSpPr>
        <p:grpSpPr>
          <a:xfrm>
            <a:off x="484886" y="4516214"/>
            <a:ext cx="6162213" cy="626628"/>
            <a:chOff x="-2" y="-1"/>
            <a:chExt cx="6162212" cy="626627"/>
          </a:xfrm>
        </p:grpSpPr>
        <p:sp>
          <p:nvSpPr>
            <p:cNvPr id="319" name="직사각형"/>
            <p:cNvSpPr/>
            <p:nvPr/>
          </p:nvSpPr>
          <p:spPr>
            <a:xfrm>
              <a:off x="-2" y="-1"/>
              <a:ext cx="6162212" cy="62662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 sz="1600"/>
            </a:p>
          </p:txBody>
        </p:sp>
        <p:sp>
          <p:nvSpPr>
            <p:cNvPr id="320" name="배송도 빨리왔고 버벅임 없이 잘 돌아가서 좋았어요 ~~~!!!!!"/>
            <p:cNvSpPr txBox="1"/>
            <p:nvPr/>
          </p:nvSpPr>
          <p:spPr>
            <a:xfrm>
              <a:off x="-2" y="144036"/>
              <a:ext cx="6162212" cy="338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600"/>
                <a:t>배송도 빨리왔고 버벅임 없이 잘 돌아가서 좋았어요 ~~~!!!!!</a:t>
              </a:r>
            </a:p>
          </p:txBody>
        </p:sp>
      </p:grpSp>
      <p:grpSp>
        <p:nvGrpSpPr>
          <p:cNvPr id="324" name="등록"/>
          <p:cNvGrpSpPr/>
          <p:nvPr/>
        </p:nvGrpSpPr>
        <p:grpSpPr>
          <a:xfrm>
            <a:off x="6764895" y="4504343"/>
            <a:ext cx="1045515" cy="626628"/>
            <a:chOff x="-2" y="-1"/>
            <a:chExt cx="1045514" cy="626627"/>
          </a:xfrm>
        </p:grpSpPr>
        <p:sp>
          <p:nvSpPr>
            <p:cNvPr id="322" name="직사각형"/>
            <p:cNvSpPr/>
            <p:nvPr/>
          </p:nvSpPr>
          <p:spPr>
            <a:xfrm>
              <a:off x="-2" y="-1"/>
              <a:ext cx="1045514" cy="62662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 sz="1600"/>
            </a:p>
          </p:txBody>
        </p:sp>
        <p:sp>
          <p:nvSpPr>
            <p:cNvPr id="323" name="등록"/>
            <p:cNvSpPr txBox="1"/>
            <p:nvPr/>
          </p:nvSpPr>
          <p:spPr>
            <a:xfrm>
              <a:off x="-2" y="144036"/>
              <a:ext cx="1045514" cy="338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600"/>
                <a:t>등록</a:t>
              </a:r>
            </a:p>
          </p:txBody>
        </p:sp>
      </p:grpSp>
      <p:sp>
        <p:nvSpPr>
          <p:cNvPr id="325" name="문의 1 ) 당일 배송 가능한 상품인가요 ~?"/>
          <p:cNvSpPr txBox="1"/>
          <p:nvPr/>
        </p:nvSpPr>
        <p:spPr>
          <a:xfrm>
            <a:off x="488259" y="2747686"/>
            <a:ext cx="6162209" cy="338550"/>
          </a:xfrm>
          <a:prstGeom prst="rect">
            <a:avLst/>
          </a:prstGeom>
          <a:ln w="12700">
            <a:solidFill>
              <a:srgbClr val="5573BB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/>
              <a:t>문의 1 ) 당일 배송 가능한 상품인가요 ~?</a:t>
            </a:r>
          </a:p>
        </p:txBody>
      </p:sp>
      <p:sp>
        <p:nvSpPr>
          <p:cNvPr id="326" name="답변 ) 네 당일 배송 가능합니다 ~~"/>
          <p:cNvSpPr txBox="1"/>
          <p:nvPr/>
        </p:nvSpPr>
        <p:spPr>
          <a:xfrm>
            <a:off x="1151438" y="3235574"/>
            <a:ext cx="5492291" cy="338550"/>
          </a:xfrm>
          <a:prstGeom prst="rect">
            <a:avLst/>
          </a:prstGeom>
          <a:ln w="12700">
            <a:solidFill>
              <a:srgbClr val="5573BB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/>
              <a:t>답변 ) 네 당일 배송 가능합니다 ~~</a:t>
            </a:r>
          </a:p>
        </p:txBody>
      </p:sp>
      <p:sp>
        <p:nvSpPr>
          <p:cNvPr id="327" name="후기 1 윈도우 부트캠프가 설치되어 있지 않아서 불편했어요 ㅠㅠ"/>
          <p:cNvSpPr txBox="1"/>
          <p:nvPr/>
        </p:nvSpPr>
        <p:spPr>
          <a:xfrm>
            <a:off x="488258" y="5362828"/>
            <a:ext cx="6088169" cy="338550"/>
          </a:xfrm>
          <a:prstGeom prst="rect">
            <a:avLst/>
          </a:prstGeom>
          <a:ln w="12700">
            <a:solidFill>
              <a:srgbClr val="5573BB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/>
              <a:t>후기 1 윈도우 부트캠프가 설치되어 있지 않아서 불편했어요 ㅠㅠ</a:t>
            </a:r>
          </a:p>
        </p:txBody>
      </p:sp>
      <p:sp>
        <p:nvSpPr>
          <p:cNvPr id="328" name="답변 ) 감사합니다! 다음에 또 이용해주세요 ~"/>
          <p:cNvSpPr txBox="1"/>
          <p:nvPr/>
        </p:nvSpPr>
        <p:spPr>
          <a:xfrm>
            <a:off x="1084134" y="5850716"/>
            <a:ext cx="5492293" cy="338550"/>
          </a:xfrm>
          <a:prstGeom prst="rect">
            <a:avLst/>
          </a:prstGeom>
          <a:ln w="12700">
            <a:solidFill>
              <a:srgbClr val="5573BB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/>
              <a:t>답변 ) 감사합니다! 다음에 또 이용해주세요 ~</a:t>
            </a:r>
          </a:p>
        </p:txBody>
      </p:sp>
      <p:grpSp>
        <p:nvGrpSpPr>
          <p:cNvPr id="331" name="Google Shape;173;g7c553259d1_0_81"/>
          <p:cNvGrpSpPr/>
          <p:nvPr/>
        </p:nvGrpSpPr>
        <p:grpSpPr>
          <a:xfrm>
            <a:off x="493006" y="1990031"/>
            <a:ext cx="302703" cy="370799"/>
            <a:chOff x="0" y="-1"/>
            <a:chExt cx="302702" cy="370798"/>
          </a:xfrm>
        </p:grpSpPr>
        <p:sp>
          <p:nvSpPr>
            <p:cNvPr id="329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330" name="1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rPr dirty="0"/>
                <a:t>1</a:t>
              </a:r>
            </a:p>
          </p:txBody>
        </p:sp>
      </p:grpSp>
      <p:grpSp>
        <p:nvGrpSpPr>
          <p:cNvPr id="334" name="Google Shape;173;g7c553259d1_0_81"/>
          <p:cNvGrpSpPr/>
          <p:nvPr/>
        </p:nvGrpSpPr>
        <p:grpSpPr>
          <a:xfrm>
            <a:off x="493006" y="3232460"/>
            <a:ext cx="302703" cy="370799"/>
            <a:chOff x="0" y="-1"/>
            <a:chExt cx="302702" cy="370798"/>
          </a:xfrm>
        </p:grpSpPr>
        <p:sp>
          <p:nvSpPr>
            <p:cNvPr id="332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333" name="1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rPr lang="en-US" dirty="0" smtClean="0"/>
                <a:t>2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512420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618754499"/>
              </p:ext>
            </p:extLst>
          </p:nvPr>
        </p:nvGraphicFramePr>
        <p:xfrm>
          <a:off x="8509686" y="1289960"/>
          <a:ext cx="3491813" cy="5407837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기존배송지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선택시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가입시</a:t>
                      </a:r>
                      <a:r>
                        <a:rPr lang="ko-KR" altLang="en-US" dirty="0" smtClean="0"/>
                        <a:t> 입력한 주소로 </a:t>
                      </a:r>
                      <a:r>
                        <a:rPr lang="ko-KR" altLang="en-US" dirty="0" err="1" smtClean="0"/>
                        <a:t>배송지설정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신규배송지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선택시</a:t>
                      </a:r>
                      <a:r>
                        <a:rPr lang="ko-KR" altLang="en-US" dirty="0" smtClean="0"/>
                        <a:t> 새로운 </a:t>
                      </a:r>
                      <a:r>
                        <a:rPr lang="ko-KR" altLang="en-US" dirty="0" err="1" smtClean="0"/>
                        <a:t>배송지</a:t>
                      </a:r>
                      <a:r>
                        <a:rPr lang="ko-KR" altLang="en-US" dirty="0" smtClean="0"/>
                        <a:t> 입력</a:t>
                      </a: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837734619"/>
              </p:ext>
            </p:extLst>
          </p:nvPr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결제페이지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2-1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937167" y="1586002"/>
            <a:ext cx="1403287" cy="369328"/>
          </a:xfrm>
          <a:prstGeom prst="rect">
            <a:avLst/>
          </a:prstGeom>
          <a:noFill/>
          <a:ln w="12700" cap="flat">
            <a:solidFill>
              <a:schemeClr val="tx1">
                <a:lumMod val="95000"/>
                <a:lumOff val="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배송지</a:t>
            </a: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정보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5068" y="2336349"/>
            <a:ext cx="2670771" cy="3231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5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○</a:t>
            </a:r>
            <a:r>
              <a:rPr kumimoji="0" lang="ko-KR" altLang="en-US" sz="15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기존배송지</a:t>
            </a:r>
            <a:r>
              <a:rPr kumimoji="0" lang="ko-KR" altLang="en-US" sz="15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lang="ko-KR" altLang="en-US" sz="1500" dirty="0" smtClean="0"/>
              <a:t>●</a:t>
            </a:r>
            <a:r>
              <a:rPr kumimoji="0" lang="ko-KR" altLang="en-US" sz="15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신규배송지</a:t>
            </a:r>
            <a:endParaRPr kumimoji="0" lang="ko-KR" altLang="en-US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703" y="2766550"/>
            <a:ext cx="6524625" cy="2152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7703" y="5267150"/>
            <a:ext cx="1023041" cy="36932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배송메모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1" name="최대 5개 까지 입력 가능"/>
          <p:cNvSpPr txBox="1"/>
          <p:nvPr/>
        </p:nvSpPr>
        <p:spPr>
          <a:xfrm>
            <a:off x="2254122" y="5267150"/>
            <a:ext cx="5298206" cy="338550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>
                <a:solidFill>
                  <a:srgbClr val="767676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 sz="1600" dirty="0" smtClean="0"/>
              <a:t>배송 메모를 입력해주세요</a:t>
            </a:r>
            <a:r>
              <a:rPr lang="en-US" altLang="ko-KR" sz="1600" dirty="0" smtClean="0"/>
              <a:t>.</a:t>
            </a:r>
            <a:endParaRPr sz="1600" dirty="0"/>
          </a:p>
        </p:txBody>
      </p:sp>
      <p:grpSp>
        <p:nvGrpSpPr>
          <p:cNvPr id="12" name="Google Shape;173;g7c553259d1_0_81"/>
          <p:cNvGrpSpPr/>
          <p:nvPr/>
        </p:nvGrpSpPr>
        <p:grpSpPr>
          <a:xfrm>
            <a:off x="853716" y="2079780"/>
            <a:ext cx="302703" cy="370799"/>
            <a:chOff x="0" y="-1"/>
            <a:chExt cx="302702" cy="370798"/>
          </a:xfrm>
        </p:grpSpPr>
        <p:sp>
          <p:nvSpPr>
            <p:cNvPr id="13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14" name="1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rPr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0348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289015580"/>
              </p:ext>
            </p:extLst>
          </p:nvPr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쿠폰사용 버튼 </a:t>
                      </a:r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내 쿠폰 리스트 보여주는 </a:t>
                      </a:r>
                      <a:r>
                        <a:rPr lang="ko-KR" altLang="en-US" dirty="0" err="1" smtClean="0"/>
                        <a:t>팝업창</a:t>
                      </a:r>
                      <a:r>
                        <a:rPr lang="ko-KR" altLang="en-US" dirty="0" smtClean="0"/>
                        <a:t> 오픈</a:t>
                      </a: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사용포인트에 포인트 </a:t>
                      </a:r>
                      <a:r>
                        <a:rPr lang="ko-KR" altLang="en-US" dirty="0" err="1" smtClean="0"/>
                        <a:t>입력시</a:t>
                      </a:r>
                      <a:r>
                        <a:rPr lang="ko-KR" altLang="en-US" dirty="0" smtClean="0"/>
                        <a:t> 자동적으로 사용</a:t>
                      </a:r>
                      <a:r>
                        <a:rPr lang="en-US" altLang="ko-KR" dirty="0" smtClean="0"/>
                        <a:t>.</a:t>
                      </a:r>
                    </a:p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총금액으로</a:t>
                      </a:r>
                      <a:r>
                        <a:rPr lang="ko-KR" altLang="en-US" dirty="0" smtClean="0"/>
                        <a:t> 표시</a:t>
                      </a: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455430968"/>
              </p:ext>
            </p:extLst>
          </p:nvPr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결제페이지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2-2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370548" y="1589901"/>
            <a:ext cx="1620570" cy="36932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쿠폰 및 포인트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70548" y="2165973"/>
            <a:ext cx="1620570" cy="3231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5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쿠폰할인</a:t>
            </a:r>
            <a:endParaRPr kumimoji="0" lang="ko-KR" altLang="en-US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70548" y="2825368"/>
            <a:ext cx="1620570" cy="3231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500" dirty="0" smtClean="0"/>
              <a:t>포인트할인</a:t>
            </a:r>
            <a:endParaRPr kumimoji="0" lang="ko-KR" altLang="en-US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632" y="2148337"/>
            <a:ext cx="4305300" cy="3619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118" y="2805629"/>
            <a:ext cx="2562225" cy="685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70548" y="4052946"/>
            <a:ext cx="1620570" cy="36932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결제정보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70548" y="4678883"/>
            <a:ext cx="2670771" cy="1246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5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○ 카드결제</a:t>
            </a:r>
            <a:endParaRPr kumimoji="0" lang="en-US" altLang="ko-KR" sz="15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5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r>
              <a:rPr lang="ko-KR" altLang="en-US" sz="1500" dirty="0"/>
              <a:t>○ </a:t>
            </a:r>
            <a:r>
              <a:rPr lang="ko-KR" altLang="en-US" sz="1500" dirty="0" smtClean="0"/>
              <a:t>핸드폰결제</a:t>
            </a:r>
            <a:endParaRPr lang="en-US" altLang="ko-KR" sz="1500" dirty="0" smtClean="0"/>
          </a:p>
          <a:p>
            <a:endParaRPr kumimoji="0" lang="en-US" altLang="ko-KR" sz="15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r>
              <a:rPr lang="ko-KR" altLang="en-US" sz="1500" dirty="0" smtClean="0"/>
              <a:t>○ 일반결제</a:t>
            </a:r>
            <a:endParaRPr kumimoji="0" lang="ko-KR" altLang="en-US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991118" y="6179185"/>
            <a:ext cx="2772373" cy="369328"/>
          </a:xfrm>
          <a:prstGeom prst="rect">
            <a:avLst/>
          </a:prstGeom>
          <a:solidFill>
            <a:srgbClr val="FF6600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결제하기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grpSp>
        <p:nvGrpSpPr>
          <p:cNvPr id="18" name="Google Shape;173;g7c553259d1_0_81"/>
          <p:cNvGrpSpPr/>
          <p:nvPr/>
        </p:nvGrpSpPr>
        <p:grpSpPr>
          <a:xfrm>
            <a:off x="4589202" y="1795174"/>
            <a:ext cx="302703" cy="370799"/>
            <a:chOff x="0" y="-1"/>
            <a:chExt cx="302702" cy="370798"/>
          </a:xfrm>
        </p:grpSpPr>
        <p:sp>
          <p:nvSpPr>
            <p:cNvPr id="19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20" name="1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rPr dirty="0"/>
                <a:t>1</a:t>
              </a:r>
            </a:p>
          </p:txBody>
        </p:sp>
      </p:grpSp>
      <p:grpSp>
        <p:nvGrpSpPr>
          <p:cNvPr id="21" name="Google Shape;173;g7c553259d1_0_81"/>
          <p:cNvGrpSpPr/>
          <p:nvPr/>
        </p:nvGrpSpPr>
        <p:grpSpPr>
          <a:xfrm>
            <a:off x="4589203" y="3167433"/>
            <a:ext cx="302704" cy="369289"/>
            <a:chOff x="0" y="753"/>
            <a:chExt cx="302703" cy="369288"/>
          </a:xfrm>
        </p:grpSpPr>
        <p:sp>
          <p:nvSpPr>
            <p:cNvPr id="22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23" name="1"/>
            <p:cNvSpPr txBox="1"/>
            <p:nvPr/>
          </p:nvSpPr>
          <p:spPr>
            <a:xfrm>
              <a:off x="45724" y="753"/>
              <a:ext cx="211253" cy="3692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rPr lang="en-US" dirty="0"/>
                <a:t>2</a:t>
              </a:r>
              <a:endParaRPr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125842" y="3646854"/>
            <a:ext cx="2502924" cy="36932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총 금액 </a:t>
            </a:r>
            <a:r>
              <a:rPr kumimoji="0" lang="en-US" altLang="ko-KR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: @@@</a:t>
            </a: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원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389063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9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클릭 시 상품 이미지 등록 가능하며 우측으로 미리보기 된 사진들이 업로드 됨.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상품 타이틀 작성시 최대 40자 까지 </a:t>
                      </a:r>
                    </a:p>
                    <a:p>
                      <a:pPr algn="l">
                        <a:defRPr sz="1500"/>
                      </a:pPr>
                      <a:r>
                        <a:t>작성이 가능하며 작성시 자동적으로 </a:t>
                      </a:r>
                    </a:p>
                    <a:p>
                      <a:pPr algn="l">
                        <a:defRPr sz="1500"/>
                      </a:pPr>
                      <a:r>
                        <a:t>입력가능 숫자가 변함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대분류 클릭시 중분류 노출 클릭시 소분류 노출 하여 하단에 선택한 카테고리들이 나열됨.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90" name="직사각형 39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391" name="표 57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상품등록 2-1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92" name="상품 이미지"/>
          <p:cNvSpPr txBox="1"/>
          <p:nvPr/>
        </p:nvSpPr>
        <p:spPr>
          <a:xfrm>
            <a:off x="324422" y="1446530"/>
            <a:ext cx="1190386" cy="33855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 dirty="0" err="1"/>
              <a:t>상품</a:t>
            </a:r>
            <a:r>
              <a:rPr sz="1600" dirty="0"/>
              <a:t> </a:t>
            </a:r>
            <a:r>
              <a:rPr sz="1600" dirty="0" err="1"/>
              <a:t>이미지</a:t>
            </a:r>
            <a:endParaRPr sz="1600" dirty="0"/>
          </a:p>
        </p:txBody>
      </p:sp>
      <p:grpSp>
        <p:nvGrpSpPr>
          <p:cNvPr id="395" name="+"/>
          <p:cNvGrpSpPr/>
          <p:nvPr/>
        </p:nvGrpSpPr>
        <p:grpSpPr>
          <a:xfrm>
            <a:off x="273944" y="2044700"/>
            <a:ext cx="1270003" cy="1270000"/>
            <a:chOff x="0" y="0"/>
            <a:chExt cx="1270001" cy="1270000"/>
          </a:xfrm>
        </p:grpSpPr>
        <p:sp>
          <p:nvSpPr>
            <p:cNvPr id="393" name="사각형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94" name="+"/>
            <p:cNvSpPr txBox="1"/>
            <p:nvPr/>
          </p:nvSpPr>
          <p:spPr>
            <a:xfrm>
              <a:off x="-1" y="322581"/>
              <a:ext cx="1270003" cy="624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35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+</a:t>
              </a:r>
            </a:p>
          </p:txBody>
        </p:sp>
      </p:grpSp>
      <p:grpSp>
        <p:nvGrpSpPr>
          <p:cNvPr id="398" name="미리보기1"/>
          <p:cNvGrpSpPr/>
          <p:nvPr/>
        </p:nvGrpSpPr>
        <p:grpSpPr>
          <a:xfrm>
            <a:off x="2128144" y="2044700"/>
            <a:ext cx="1270002" cy="1270000"/>
            <a:chOff x="0" y="0"/>
            <a:chExt cx="1270001" cy="1270000"/>
          </a:xfrm>
        </p:grpSpPr>
        <p:sp>
          <p:nvSpPr>
            <p:cNvPr id="396" name="사각형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97" name="미리보기1"/>
            <p:cNvSpPr txBox="1"/>
            <p:nvPr/>
          </p:nvSpPr>
          <p:spPr>
            <a:xfrm>
              <a:off x="-1" y="468312"/>
              <a:ext cx="1270003" cy="333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미리보기1</a:t>
              </a:r>
            </a:p>
          </p:txBody>
        </p:sp>
      </p:grpSp>
      <p:grpSp>
        <p:nvGrpSpPr>
          <p:cNvPr id="401" name="미리보기2"/>
          <p:cNvGrpSpPr/>
          <p:nvPr/>
        </p:nvGrpSpPr>
        <p:grpSpPr>
          <a:xfrm>
            <a:off x="3664844" y="2044700"/>
            <a:ext cx="1270002" cy="1270000"/>
            <a:chOff x="0" y="0"/>
            <a:chExt cx="1270001" cy="1270000"/>
          </a:xfrm>
        </p:grpSpPr>
        <p:sp>
          <p:nvSpPr>
            <p:cNvPr id="399" name="사각형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00" name="미리보기2"/>
            <p:cNvSpPr txBox="1"/>
            <p:nvPr/>
          </p:nvSpPr>
          <p:spPr>
            <a:xfrm>
              <a:off x="-1" y="468312"/>
              <a:ext cx="1270003" cy="333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미리보기2</a:t>
              </a:r>
            </a:p>
          </p:txBody>
        </p:sp>
      </p:grpSp>
      <p:grpSp>
        <p:nvGrpSpPr>
          <p:cNvPr id="404" name="미리보기3"/>
          <p:cNvGrpSpPr/>
          <p:nvPr/>
        </p:nvGrpSpPr>
        <p:grpSpPr>
          <a:xfrm>
            <a:off x="5201544" y="2044700"/>
            <a:ext cx="1270002" cy="1270000"/>
            <a:chOff x="0" y="0"/>
            <a:chExt cx="1270001" cy="1270000"/>
          </a:xfrm>
        </p:grpSpPr>
        <p:sp>
          <p:nvSpPr>
            <p:cNvPr id="402" name="사각형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03" name="미리보기3"/>
            <p:cNvSpPr txBox="1"/>
            <p:nvPr/>
          </p:nvSpPr>
          <p:spPr>
            <a:xfrm>
              <a:off x="-1" y="468312"/>
              <a:ext cx="1270003" cy="333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미리보기3</a:t>
              </a:r>
            </a:p>
          </p:txBody>
        </p:sp>
      </p:grpSp>
      <p:grpSp>
        <p:nvGrpSpPr>
          <p:cNvPr id="407" name="미리보기4"/>
          <p:cNvGrpSpPr/>
          <p:nvPr/>
        </p:nvGrpSpPr>
        <p:grpSpPr>
          <a:xfrm>
            <a:off x="6738245" y="2044700"/>
            <a:ext cx="1270002" cy="1270000"/>
            <a:chOff x="0" y="0"/>
            <a:chExt cx="1270001" cy="1270000"/>
          </a:xfrm>
        </p:grpSpPr>
        <p:sp>
          <p:nvSpPr>
            <p:cNvPr id="405" name="사각형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06" name="미리보기4"/>
            <p:cNvSpPr txBox="1"/>
            <p:nvPr/>
          </p:nvSpPr>
          <p:spPr>
            <a:xfrm>
              <a:off x="-1" y="468312"/>
              <a:ext cx="1270003" cy="333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미리보기4</a:t>
              </a:r>
            </a:p>
          </p:txBody>
        </p:sp>
      </p:grpSp>
      <p:grpSp>
        <p:nvGrpSpPr>
          <p:cNvPr id="410" name="Google Shape;173;g7c553259d1_0_81"/>
          <p:cNvGrpSpPr/>
          <p:nvPr/>
        </p:nvGrpSpPr>
        <p:grpSpPr>
          <a:xfrm>
            <a:off x="226306" y="1901132"/>
            <a:ext cx="302703" cy="370799"/>
            <a:chOff x="0" y="0"/>
            <a:chExt cx="302702" cy="370798"/>
          </a:xfrm>
        </p:grpSpPr>
        <p:sp>
          <p:nvSpPr>
            <p:cNvPr id="408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409" name="1"/>
            <p:cNvSpPr txBox="1"/>
            <p:nvPr/>
          </p:nvSpPr>
          <p:spPr>
            <a:xfrm>
              <a:off x="45724" y="-1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411" name="제목"/>
          <p:cNvSpPr txBox="1"/>
          <p:nvPr/>
        </p:nvSpPr>
        <p:spPr>
          <a:xfrm>
            <a:off x="273622" y="3633973"/>
            <a:ext cx="1270647" cy="370837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</a:t>
            </a:r>
          </a:p>
        </p:txBody>
      </p:sp>
      <p:sp>
        <p:nvSpPr>
          <p:cNvPr id="412" name="상품 제목을 입력해주세요."/>
          <p:cNvSpPr txBox="1"/>
          <p:nvPr/>
        </p:nvSpPr>
        <p:spPr>
          <a:xfrm>
            <a:off x="2127822" y="3633973"/>
            <a:ext cx="5087940" cy="399544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767676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상품 제목을 입력해주세요.</a:t>
            </a:r>
          </a:p>
        </p:txBody>
      </p:sp>
      <p:sp>
        <p:nvSpPr>
          <p:cNvPr id="413" name="0/40"/>
          <p:cNvSpPr txBox="1"/>
          <p:nvPr/>
        </p:nvSpPr>
        <p:spPr>
          <a:xfrm>
            <a:off x="7360753" y="3654676"/>
            <a:ext cx="549059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0/40</a:t>
            </a:r>
          </a:p>
        </p:txBody>
      </p:sp>
      <p:grpSp>
        <p:nvGrpSpPr>
          <p:cNvPr id="416" name="Google Shape;173;g7c553259d1_0_81"/>
          <p:cNvGrpSpPr/>
          <p:nvPr/>
        </p:nvGrpSpPr>
        <p:grpSpPr>
          <a:xfrm>
            <a:off x="7221894" y="3387032"/>
            <a:ext cx="302704" cy="370799"/>
            <a:chOff x="0" y="0"/>
            <a:chExt cx="302702" cy="370798"/>
          </a:xfrm>
        </p:grpSpPr>
        <p:sp>
          <p:nvSpPr>
            <p:cNvPr id="414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415" name="1"/>
            <p:cNvSpPr txBox="1"/>
            <p:nvPr/>
          </p:nvSpPr>
          <p:spPr>
            <a:xfrm>
              <a:off x="45724" y="-1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417" name="카테고리"/>
          <p:cNvSpPr txBox="1"/>
          <p:nvPr/>
        </p:nvSpPr>
        <p:spPr>
          <a:xfrm>
            <a:off x="273622" y="4219383"/>
            <a:ext cx="1270647" cy="370837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카테고리</a:t>
            </a:r>
          </a:p>
        </p:txBody>
      </p:sp>
      <p:grpSp>
        <p:nvGrpSpPr>
          <p:cNvPr id="420" name="카테고리…"/>
          <p:cNvGrpSpPr/>
          <p:nvPr/>
        </p:nvGrpSpPr>
        <p:grpSpPr>
          <a:xfrm>
            <a:off x="2128144" y="4225733"/>
            <a:ext cx="1804692" cy="1519140"/>
            <a:chOff x="0" y="0"/>
            <a:chExt cx="1804691" cy="1519139"/>
          </a:xfrm>
        </p:grpSpPr>
        <p:sp>
          <p:nvSpPr>
            <p:cNvPr id="418" name="직사각형"/>
            <p:cNvSpPr/>
            <p:nvPr/>
          </p:nvSpPr>
          <p:spPr>
            <a:xfrm>
              <a:off x="-1" y="-1"/>
              <a:ext cx="1804693" cy="151914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19" name="카테고리…"/>
            <p:cNvSpPr txBox="1"/>
            <p:nvPr/>
          </p:nvSpPr>
          <p:spPr>
            <a:xfrm>
              <a:off x="-1" y="472551"/>
              <a:ext cx="1804693" cy="574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카테고리</a:t>
              </a:r>
            </a:p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대분류</a:t>
              </a:r>
            </a:p>
          </p:txBody>
        </p:sp>
      </p:grpSp>
      <p:grpSp>
        <p:nvGrpSpPr>
          <p:cNvPr id="423" name="카테고리…"/>
          <p:cNvGrpSpPr/>
          <p:nvPr/>
        </p:nvGrpSpPr>
        <p:grpSpPr>
          <a:xfrm>
            <a:off x="4083944" y="4225733"/>
            <a:ext cx="1804692" cy="1519140"/>
            <a:chOff x="0" y="0"/>
            <a:chExt cx="1804691" cy="1519139"/>
          </a:xfrm>
        </p:grpSpPr>
        <p:sp>
          <p:nvSpPr>
            <p:cNvPr id="421" name="직사각형"/>
            <p:cNvSpPr/>
            <p:nvPr/>
          </p:nvSpPr>
          <p:spPr>
            <a:xfrm>
              <a:off x="-1" y="-1"/>
              <a:ext cx="1804693" cy="151914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22" name="카테고리…"/>
            <p:cNvSpPr txBox="1"/>
            <p:nvPr/>
          </p:nvSpPr>
          <p:spPr>
            <a:xfrm>
              <a:off x="-1" y="472551"/>
              <a:ext cx="1804693" cy="574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카테고리</a:t>
              </a:r>
            </a:p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중분류</a:t>
              </a:r>
            </a:p>
          </p:txBody>
        </p:sp>
      </p:grpSp>
      <p:grpSp>
        <p:nvGrpSpPr>
          <p:cNvPr id="426" name="카테고리…"/>
          <p:cNvGrpSpPr/>
          <p:nvPr/>
        </p:nvGrpSpPr>
        <p:grpSpPr>
          <a:xfrm>
            <a:off x="6039639" y="4225733"/>
            <a:ext cx="1804692" cy="1519140"/>
            <a:chOff x="0" y="0"/>
            <a:chExt cx="1804691" cy="1519139"/>
          </a:xfrm>
        </p:grpSpPr>
        <p:sp>
          <p:nvSpPr>
            <p:cNvPr id="424" name="직사각형"/>
            <p:cNvSpPr/>
            <p:nvPr/>
          </p:nvSpPr>
          <p:spPr>
            <a:xfrm>
              <a:off x="-1" y="-1"/>
              <a:ext cx="1804693" cy="151914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25" name="카테고리…"/>
            <p:cNvSpPr txBox="1"/>
            <p:nvPr/>
          </p:nvSpPr>
          <p:spPr>
            <a:xfrm>
              <a:off x="-1" y="472551"/>
              <a:ext cx="1804693" cy="574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카테고리</a:t>
              </a:r>
            </a:p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소분류</a:t>
              </a:r>
            </a:p>
          </p:txBody>
        </p:sp>
      </p:grpSp>
      <p:sp>
        <p:nvSpPr>
          <p:cNvPr id="427" name="대분류 &gt; 중분류 &gt; 소분류"/>
          <p:cNvSpPr txBox="1"/>
          <p:nvPr/>
        </p:nvSpPr>
        <p:spPr>
          <a:xfrm>
            <a:off x="2102422" y="5930734"/>
            <a:ext cx="2564459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/>
              <a:t>대분류 &gt; 중분류 &gt; 소분류</a:t>
            </a:r>
          </a:p>
        </p:txBody>
      </p:sp>
      <p:grpSp>
        <p:nvGrpSpPr>
          <p:cNvPr id="430" name="Google Shape;173;g7c553259d1_0_81"/>
          <p:cNvGrpSpPr/>
          <p:nvPr/>
        </p:nvGrpSpPr>
        <p:grpSpPr>
          <a:xfrm>
            <a:off x="1925994" y="4110932"/>
            <a:ext cx="302704" cy="370799"/>
            <a:chOff x="0" y="0"/>
            <a:chExt cx="302702" cy="370798"/>
          </a:xfrm>
        </p:grpSpPr>
        <p:sp>
          <p:nvSpPr>
            <p:cNvPr id="428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429" name="1"/>
            <p:cNvSpPr txBox="1"/>
            <p:nvPr/>
          </p:nvSpPr>
          <p:spPr>
            <a:xfrm>
              <a:off x="45724" y="-1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7669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2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3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4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달력아이콘 클릭하여 날짜 설정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35" name="직사각형 39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436" name="표 57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상품등록 2-2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37" name="배송방법"/>
          <p:cNvSpPr txBox="1"/>
          <p:nvPr/>
        </p:nvSpPr>
        <p:spPr>
          <a:xfrm>
            <a:off x="337121" y="1535430"/>
            <a:ext cx="1303275" cy="370837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배송방법</a:t>
            </a:r>
          </a:p>
        </p:txBody>
      </p:sp>
      <p:sp>
        <p:nvSpPr>
          <p:cNvPr id="438" name="O 선불배송 O 착불배송"/>
          <p:cNvSpPr txBox="1"/>
          <p:nvPr/>
        </p:nvSpPr>
        <p:spPr>
          <a:xfrm>
            <a:off x="1848422" y="1529080"/>
            <a:ext cx="2232211" cy="38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O 선불배송 O 착불배송</a:t>
            </a:r>
          </a:p>
        </p:txBody>
      </p:sp>
      <p:sp>
        <p:nvSpPr>
          <p:cNvPr id="439" name="대여가능기간"/>
          <p:cNvSpPr txBox="1"/>
          <p:nvPr/>
        </p:nvSpPr>
        <p:spPr>
          <a:xfrm>
            <a:off x="337121" y="2315021"/>
            <a:ext cx="1303271" cy="370837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대여가능기간</a:t>
            </a:r>
          </a:p>
        </p:txBody>
      </p:sp>
      <p:sp>
        <p:nvSpPr>
          <p:cNvPr id="440" name="2020-03-02"/>
          <p:cNvSpPr txBox="1"/>
          <p:nvPr/>
        </p:nvSpPr>
        <p:spPr>
          <a:xfrm>
            <a:off x="1848422" y="2307017"/>
            <a:ext cx="1273479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2020-03-02</a:t>
            </a:r>
          </a:p>
        </p:txBody>
      </p:sp>
      <p:sp>
        <p:nvSpPr>
          <p:cNvPr id="441" name="캘린더"/>
          <p:cNvSpPr/>
          <p:nvPr/>
        </p:nvSpPr>
        <p:spPr>
          <a:xfrm>
            <a:off x="3196581" y="2232919"/>
            <a:ext cx="594157" cy="5350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0799" y="1226"/>
                </a:moveTo>
                <a:cubicBezTo>
                  <a:pt x="11121" y="1226"/>
                  <a:pt x="11383" y="1516"/>
                  <a:pt x="11382" y="1874"/>
                </a:cubicBezTo>
                <a:cubicBezTo>
                  <a:pt x="11382" y="2232"/>
                  <a:pt x="11121" y="2522"/>
                  <a:pt x="10799" y="2522"/>
                </a:cubicBezTo>
                <a:cubicBezTo>
                  <a:pt x="10477" y="2522"/>
                  <a:pt x="10217" y="2232"/>
                  <a:pt x="10218" y="1874"/>
                </a:cubicBezTo>
                <a:cubicBezTo>
                  <a:pt x="10218" y="1516"/>
                  <a:pt x="10477" y="1226"/>
                  <a:pt x="10799" y="1226"/>
                </a:cubicBezTo>
                <a:close/>
                <a:moveTo>
                  <a:pt x="1742" y="5085"/>
                </a:moveTo>
                <a:lnTo>
                  <a:pt x="19857" y="5085"/>
                </a:lnTo>
                <a:lnTo>
                  <a:pt x="19857" y="19557"/>
                </a:lnTo>
                <a:lnTo>
                  <a:pt x="1742" y="19557"/>
                </a:lnTo>
                <a:lnTo>
                  <a:pt x="1742" y="5085"/>
                </a:lnTo>
                <a:close/>
                <a:moveTo>
                  <a:pt x="2068" y="5447"/>
                </a:moveTo>
                <a:lnTo>
                  <a:pt x="2068" y="7907"/>
                </a:lnTo>
                <a:lnTo>
                  <a:pt x="4283" y="7907"/>
                </a:lnTo>
                <a:lnTo>
                  <a:pt x="4283" y="5447"/>
                </a:lnTo>
                <a:lnTo>
                  <a:pt x="2068" y="5447"/>
                </a:lnTo>
                <a:close/>
                <a:moveTo>
                  <a:pt x="4609" y="5447"/>
                </a:moveTo>
                <a:lnTo>
                  <a:pt x="4609" y="7907"/>
                </a:lnTo>
                <a:lnTo>
                  <a:pt x="6824" y="7907"/>
                </a:lnTo>
                <a:lnTo>
                  <a:pt x="6824" y="5447"/>
                </a:lnTo>
                <a:lnTo>
                  <a:pt x="4609" y="5447"/>
                </a:lnTo>
                <a:close/>
                <a:moveTo>
                  <a:pt x="7150" y="5447"/>
                </a:moveTo>
                <a:lnTo>
                  <a:pt x="7150" y="7907"/>
                </a:lnTo>
                <a:lnTo>
                  <a:pt x="9365" y="7907"/>
                </a:lnTo>
                <a:lnTo>
                  <a:pt x="9365" y="5447"/>
                </a:lnTo>
                <a:lnTo>
                  <a:pt x="7150" y="5447"/>
                </a:lnTo>
                <a:close/>
                <a:moveTo>
                  <a:pt x="9692" y="5447"/>
                </a:moveTo>
                <a:lnTo>
                  <a:pt x="9692" y="7907"/>
                </a:lnTo>
                <a:lnTo>
                  <a:pt x="11907" y="7907"/>
                </a:lnTo>
                <a:lnTo>
                  <a:pt x="11907" y="5447"/>
                </a:lnTo>
                <a:lnTo>
                  <a:pt x="9692" y="5447"/>
                </a:lnTo>
                <a:close/>
                <a:moveTo>
                  <a:pt x="12233" y="5447"/>
                </a:moveTo>
                <a:lnTo>
                  <a:pt x="12233" y="7907"/>
                </a:lnTo>
                <a:lnTo>
                  <a:pt x="14448" y="7907"/>
                </a:lnTo>
                <a:lnTo>
                  <a:pt x="14448" y="5447"/>
                </a:lnTo>
                <a:lnTo>
                  <a:pt x="12233" y="5447"/>
                </a:lnTo>
                <a:close/>
                <a:moveTo>
                  <a:pt x="14774" y="5447"/>
                </a:moveTo>
                <a:lnTo>
                  <a:pt x="14774" y="7907"/>
                </a:lnTo>
                <a:lnTo>
                  <a:pt x="16989" y="7907"/>
                </a:lnTo>
                <a:lnTo>
                  <a:pt x="16989" y="5447"/>
                </a:lnTo>
                <a:lnTo>
                  <a:pt x="14774" y="5447"/>
                </a:lnTo>
                <a:close/>
                <a:moveTo>
                  <a:pt x="17316" y="5447"/>
                </a:moveTo>
                <a:lnTo>
                  <a:pt x="17316" y="7907"/>
                </a:lnTo>
                <a:lnTo>
                  <a:pt x="19530" y="7907"/>
                </a:lnTo>
                <a:lnTo>
                  <a:pt x="19530" y="5447"/>
                </a:lnTo>
                <a:lnTo>
                  <a:pt x="17316" y="5447"/>
                </a:lnTo>
                <a:close/>
                <a:moveTo>
                  <a:pt x="2068" y="8269"/>
                </a:moveTo>
                <a:lnTo>
                  <a:pt x="2068" y="10729"/>
                </a:lnTo>
                <a:lnTo>
                  <a:pt x="4283" y="10729"/>
                </a:lnTo>
                <a:lnTo>
                  <a:pt x="4283" y="8269"/>
                </a:lnTo>
                <a:lnTo>
                  <a:pt x="2068" y="8269"/>
                </a:lnTo>
                <a:close/>
                <a:moveTo>
                  <a:pt x="4609" y="8269"/>
                </a:moveTo>
                <a:lnTo>
                  <a:pt x="4609" y="10729"/>
                </a:lnTo>
                <a:lnTo>
                  <a:pt x="6824" y="10729"/>
                </a:lnTo>
                <a:lnTo>
                  <a:pt x="6824" y="8269"/>
                </a:lnTo>
                <a:lnTo>
                  <a:pt x="4609" y="8269"/>
                </a:lnTo>
                <a:close/>
                <a:moveTo>
                  <a:pt x="7150" y="8269"/>
                </a:moveTo>
                <a:lnTo>
                  <a:pt x="7150" y="10729"/>
                </a:lnTo>
                <a:lnTo>
                  <a:pt x="9365" y="10729"/>
                </a:lnTo>
                <a:lnTo>
                  <a:pt x="9365" y="8269"/>
                </a:lnTo>
                <a:lnTo>
                  <a:pt x="7150" y="8269"/>
                </a:lnTo>
                <a:close/>
                <a:moveTo>
                  <a:pt x="9692" y="8269"/>
                </a:moveTo>
                <a:lnTo>
                  <a:pt x="9692" y="10729"/>
                </a:lnTo>
                <a:lnTo>
                  <a:pt x="11907" y="10729"/>
                </a:lnTo>
                <a:lnTo>
                  <a:pt x="11907" y="8269"/>
                </a:lnTo>
                <a:lnTo>
                  <a:pt x="9692" y="8269"/>
                </a:lnTo>
                <a:close/>
                <a:moveTo>
                  <a:pt x="12233" y="8269"/>
                </a:moveTo>
                <a:lnTo>
                  <a:pt x="12233" y="10729"/>
                </a:lnTo>
                <a:lnTo>
                  <a:pt x="14448" y="10729"/>
                </a:lnTo>
                <a:lnTo>
                  <a:pt x="14448" y="8269"/>
                </a:lnTo>
                <a:lnTo>
                  <a:pt x="12233" y="8269"/>
                </a:lnTo>
                <a:close/>
                <a:moveTo>
                  <a:pt x="14774" y="8269"/>
                </a:moveTo>
                <a:lnTo>
                  <a:pt x="14774" y="10729"/>
                </a:lnTo>
                <a:lnTo>
                  <a:pt x="16989" y="10729"/>
                </a:lnTo>
                <a:lnTo>
                  <a:pt x="16989" y="8269"/>
                </a:lnTo>
                <a:lnTo>
                  <a:pt x="14774" y="8269"/>
                </a:lnTo>
                <a:close/>
                <a:moveTo>
                  <a:pt x="17316" y="8269"/>
                </a:moveTo>
                <a:lnTo>
                  <a:pt x="17316" y="10729"/>
                </a:lnTo>
                <a:lnTo>
                  <a:pt x="19530" y="10729"/>
                </a:lnTo>
                <a:lnTo>
                  <a:pt x="19530" y="8269"/>
                </a:lnTo>
                <a:lnTo>
                  <a:pt x="17316" y="8269"/>
                </a:lnTo>
                <a:close/>
                <a:moveTo>
                  <a:pt x="2068" y="11091"/>
                </a:moveTo>
                <a:lnTo>
                  <a:pt x="2068" y="13551"/>
                </a:lnTo>
                <a:lnTo>
                  <a:pt x="4283" y="13551"/>
                </a:lnTo>
                <a:lnTo>
                  <a:pt x="4283" y="11091"/>
                </a:lnTo>
                <a:lnTo>
                  <a:pt x="2068" y="11091"/>
                </a:lnTo>
                <a:close/>
                <a:moveTo>
                  <a:pt x="4609" y="11091"/>
                </a:moveTo>
                <a:lnTo>
                  <a:pt x="4609" y="13551"/>
                </a:lnTo>
                <a:lnTo>
                  <a:pt x="6824" y="13551"/>
                </a:lnTo>
                <a:lnTo>
                  <a:pt x="6824" y="11091"/>
                </a:lnTo>
                <a:lnTo>
                  <a:pt x="4609" y="11091"/>
                </a:lnTo>
                <a:close/>
                <a:moveTo>
                  <a:pt x="7150" y="11091"/>
                </a:moveTo>
                <a:lnTo>
                  <a:pt x="7150" y="13551"/>
                </a:lnTo>
                <a:lnTo>
                  <a:pt x="9365" y="13551"/>
                </a:lnTo>
                <a:lnTo>
                  <a:pt x="9365" y="11091"/>
                </a:lnTo>
                <a:lnTo>
                  <a:pt x="7150" y="11091"/>
                </a:lnTo>
                <a:close/>
                <a:moveTo>
                  <a:pt x="9692" y="11091"/>
                </a:moveTo>
                <a:lnTo>
                  <a:pt x="9692" y="13551"/>
                </a:lnTo>
                <a:lnTo>
                  <a:pt x="11907" y="13551"/>
                </a:lnTo>
                <a:lnTo>
                  <a:pt x="11907" y="11091"/>
                </a:lnTo>
                <a:lnTo>
                  <a:pt x="9692" y="11091"/>
                </a:lnTo>
                <a:close/>
                <a:moveTo>
                  <a:pt x="12233" y="11091"/>
                </a:moveTo>
                <a:lnTo>
                  <a:pt x="12233" y="13551"/>
                </a:lnTo>
                <a:lnTo>
                  <a:pt x="14448" y="13551"/>
                </a:lnTo>
                <a:lnTo>
                  <a:pt x="14448" y="11091"/>
                </a:lnTo>
                <a:lnTo>
                  <a:pt x="12233" y="11091"/>
                </a:lnTo>
                <a:close/>
                <a:moveTo>
                  <a:pt x="14774" y="11091"/>
                </a:moveTo>
                <a:lnTo>
                  <a:pt x="14774" y="13551"/>
                </a:lnTo>
                <a:lnTo>
                  <a:pt x="16989" y="13551"/>
                </a:lnTo>
                <a:lnTo>
                  <a:pt x="16989" y="11091"/>
                </a:lnTo>
                <a:lnTo>
                  <a:pt x="14774" y="11091"/>
                </a:lnTo>
                <a:close/>
                <a:moveTo>
                  <a:pt x="17316" y="11091"/>
                </a:moveTo>
                <a:lnTo>
                  <a:pt x="17316" y="13551"/>
                </a:lnTo>
                <a:lnTo>
                  <a:pt x="19530" y="13551"/>
                </a:lnTo>
                <a:lnTo>
                  <a:pt x="19530" y="11091"/>
                </a:lnTo>
                <a:lnTo>
                  <a:pt x="17316" y="11091"/>
                </a:lnTo>
                <a:close/>
                <a:moveTo>
                  <a:pt x="2068" y="13913"/>
                </a:moveTo>
                <a:lnTo>
                  <a:pt x="2068" y="16373"/>
                </a:lnTo>
                <a:lnTo>
                  <a:pt x="4283" y="16373"/>
                </a:lnTo>
                <a:lnTo>
                  <a:pt x="4283" y="13913"/>
                </a:lnTo>
                <a:lnTo>
                  <a:pt x="2068" y="13913"/>
                </a:lnTo>
                <a:close/>
                <a:moveTo>
                  <a:pt x="4609" y="13913"/>
                </a:moveTo>
                <a:lnTo>
                  <a:pt x="4609" y="16373"/>
                </a:lnTo>
                <a:lnTo>
                  <a:pt x="6824" y="16373"/>
                </a:lnTo>
                <a:lnTo>
                  <a:pt x="6824" y="13913"/>
                </a:lnTo>
                <a:lnTo>
                  <a:pt x="4609" y="13913"/>
                </a:lnTo>
                <a:close/>
                <a:moveTo>
                  <a:pt x="7150" y="13913"/>
                </a:moveTo>
                <a:lnTo>
                  <a:pt x="7150" y="16373"/>
                </a:lnTo>
                <a:lnTo>
                  <a:pt x="9365" y="16373"/>
                </a:lnTo>
                <a:lnTo>
                  <a:pt x="9365" y="13913"/>
                </a:lnTo>
                <a:lnTo>
                  <a:pt x="7150" y="13913"/>
                </a:lnTo>
                <a:close/>
                <a:moveTo>
                  <a:pt x="9692" y="13913"/>
                </a:moveTo>
                <a:lnTo>
                  <a:pt x="9692" y="16373"/>
                </a:lnTo>
                <a:lnTo>
                  <a:pt x="11907" y="16373"/>
                </a:lnTo>
                <a:lnTo>
                  <a:pt x="11907" y="13913"/>
                </a:lnTo>
                <a:lnTo>
                  <a:pt x="9692" y="13913"/>
                </a:lnTo>
                <a:close/>
                <a:moveTo>
                  <a:pt x="12233" y="13913"/>
                </a:moveTo>
                <a:lnTo>
                  <a:pt x="12233" y="16373"/>
                </a:lnTo>
                <a:lnTo>
                  <a:pt x="14448" y="16373"/>
                </a:lnTo>
                <a:lnTo>
                  <a:pt x="14448" y="13913"/>
                </a:lnTo>
                <a:lnTo>
                  <a:pt x="12233" y="13913"/>
                </a:lnTo>
                <a:close/>
                <a:moveTo>
                  <a:pt x="14774" y="13913"/>
                </a:moveTo>
                <a:lnTo>
                  <a:pt x="14774" y="16373"/>
                </a:lnTo>
                <a:lnTo>
                  <a:pt x="16989" y="16373"/>
                </a:lnTo>
                <a:lnTo>
                  <a:pt x="16989" y="13913"/>
                </a:lnTo>
                <a:lnTo>
                  <a:pt x="14774" y="13913"/>
                </a:lnTo>
                <a:close/>
                <a:moveTo>
                  <a:pt x="17316" y="13913"/>
                </a:moveTo>
                <a:lnTo>
                  <a:pt x="17316" y="16373"/>
                </a:lnTo>
                <a:lnTo>
                  <a:pt x="19530" y="16373"/>
                </a:lnTo>
                <a:lnTo>
                  <a:pt x="19530" y="13913"/>
                </a:lnTo>
                <a:lnTo>
                  <a:pt x="17316" y="13913"/>
                </a:lnTo>
                <a:close/>
                <a:moveTo>
                  <a:pt x="2068" y="16735"/>
                </a:moveTo>
                <a:lnTo>
                  <a:pt x="2068" y="19195"/>
                </a:lnTo>
                <a:lnTo>
                  <a:pt x="4283" y="19195"/>
                </a:lnTo>
                <a:lnTo>
                  <a:pt x="4283" y="16735"/>
                </a:lnTo>
                <a:lnTo>
                  <a:pt x="2068" y="16735"/>
                </a:lnTo>
                <a:close/>
                <a:moveTo>
                  <a:pt x="4609" y="16735"/>
                </a:moveTo>
                <a:lnTo>
                  <a:pt x="4609" y="19195"/>
                </a:lnTo>
                <a:lnTo>
                  <a:pt x="6824" y="19195"/>
                </a:lnTo>
                <a:lnTo>
                  <a:pt x="6824" y="16735"/>
                </a:lnTo>
                <a:lnTo>
                  <a:pt x="4609" y="16735"/>
                </a:lnTo>
                <a:close/>
                <a:moveTo>
                  <a:pt x="7150" y="16735"/>
                </a:moveTo>
                <a:lnTo>
                  <a:pt x="7150" y="19195"/>
                </a:lnTo>
                <a:lnTo>
                  <a:pt x="9365" y="19195"/>
                </a:lnTo>
                <a:lnTo>
                  <a:pt x="9365" y="16735"/>
                </a:lnTo>
                <a:lnTo>
                  <a:pt x="7150" y="16735"/>
                </a:lnTo>
                <a:close/>
                <a:moveTo>
                  <a:pt x="9692" y="16735"/>
                </a:moveTo>
                <a:lnTo>
                  <a:pt x="9692" y="19195"/>
                </a:lnTo>
                <a:lnTo>
                  <a:pt x="11907" y="19195"/>
                </a:lnTo>
                <a:lnTo>
                  <a:pt x="11907" y="16735"/>
                </a:lnTo>
                <a:lnTo>
                  <a:pt x="9692" y="16735"/>
                </a:lnTo>
                <a:close/>
                <a:moveTo>
                  <a:pt x="12233" y="16735"/>
                </a:moveTo>
                <a:lnTo>
                  <a:pt x="12233" y="19195"/>
                </a:lnTo>
                <a:lnTo>
                  <a:pt x="14448" y="19195"/>
                </a:lnTo>
                <a:lnTo>
                  <a:pt x="14448" y="16735"/>
                </a:lnTo>
                <a:lnTo>
                  <a:pt x="12233" y="16735"/>
                </a:lnTo>
                <a:close/>
                <a:moveTo>
                  <a:pt x="14774" y="16735"/>
                </a:moveTo>
                <a:lnTo>
                  <a:pt x="14774" y="19195"/>
                </a:lnTo>
                <a:lnTo>
                  <a:pt x="16989" y="19195"/>
                </a:lnTo>
                <a:lnTo>
                  <a:pt x="16989" y="16735"/>
                </a:lnTo>
                <a:lnTo>
                  <a:pt x="14774" y="16735"/>
                </a:lnTo>
                <a:close/>
                <a:moveTo>
                  <a:pt x="17316" y="16735"/>
                </a:moveTo>
                <a:lnTo>
                  <a:pt x="17316" y="19195"/>
                </a:lnTo>
                <a:lnTo>
                  <a:pt x="19530" y="19195"/>
                </a:lnTo>
                <a:lnTo>
                  <a:pt x="19530" y="16735"/>
                </a:lnTo>
                <a:lnTo>
                  <a:pt x="17316" y="16735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1616D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442" name="~"/>
          <p:cNvSpPr txBox="1"/>
          <p:nvPr/>
        </p:nvSpPr>
        <p:spPr>
          <a:xfrm>
            <a:off x="3982022" y="2313367"/>
            <a:ext cx="237635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~</a:t>
            </a:r>
          </a:p>
        </p:txBody>
      </p:sp>
      <p:sp>
        <p:nvSpPr>
          <p:cNvPr id="443" name="2020-05-01"/>
          <p:cNvSpPr txBox="1"/>
          <p:nvPr/>
        </p:nvSpPr>
        <p:spPr>
          <a:xfrm>
            <a:off x="4398245" y="2299014"/>
            <a:ext cx="1273479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2020-05-01</a:t>
            </a:r>
          </a:p>
        </p:txBody>
      </p:sp>
      <p:sp>
        <p:nvSpPr>
          <p:cNvPr id="444" name="캘린더"/>
          <p:cNvSpPr/>
          <p:nvPr/>
        </p:nvSpPr>
        <p:spPr>
          <a:xfrm>
            <a:off x="5746403" y="2224915"/>
            <a:ext cx="594157" cy="535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0799" y="1226"/>
                </a:moveTo>
                <a:cubicBezTo>
                  <a:pt x="11121" y="1226"/>
                  <a:pt x="11383" y="1516"/>
                  <a:pt x="11382" y="1874"/>
                </a:cubicBezTo>
                <a:cubicBezTo>
                  <a:pt x="11382" y="2232"/>
                  <a:pt x="11121" y="2522"/>
                  <a:pt x="10799" y="2522"/>
                </a:cubicBezTo>
                <a:cubicBezTo>
                  <a:pt x="10477" y="2522"/>
                  <a:pt x="10217" y="2232"/>
                  <a:pt x="10218" y="1874"/>
                </a:cubicBezTo>
                <a:cubicBezTo>
                  <a:pt x="10218" y="1516"/>
                  <a:pt x="10477" y="1226"/>
                  <a:pt x="10799" y="1226"/>
                </a:cubicBezTo>
                <a:close/>
                <a:moveTo>
                  <a:pt x="1742" y="5085"/>
                </a:moveTo>
                <a:lnTo>
                  <a:pt x="19857" y="5085"/>
                </a:lnTo>
                <a:lnTo>
                  <a:pt x="19857" y="19557"/>
                </a:lnTo>
                <a:lnTo>
                  <a:pt x="1742" y="19557"/>
                </a:lnTo>
                <a:lnTo>
                  <a:pt x="1742" y="5085"/>
                </a:lnTo>
                <a:close/>
                <a:moveTo>
                  <a:pt x="2068" y="5447"/>
                </a:moveTo>
                <a:lnTo>
                  <a:pt x="2068" y="7907"/>
                </a:lnTo>
                <a:lnTo>
                  <a:pt x="4283" y="7907"/>
                </a:lnTo>
                <a:lnTo>
                  <a:pt x="4283" y="5447"/>
                </a:lnTo>
                <a:lnTo>
                  <a:pt x="2068" y="5447"/>
                </a:lnTo>
                <a:close/>
                <a:moveTo>
                  <a:pt x="4609" y="5447"/>
                </a:moveTo>
                <a:lnTo>
                  <a:pt x="4609" y="7907"/>
                </a:lnTo>
                <a:lnTo>
                  <a:pt x="6824" y="7907"/>
                </a:lnTo>
                <a:lnTo>
                  <a:pt x="6824" y="5447"/>
                </a:lnTo>
                <a:lnTo>
                  <a:pt x="4609" y="5447"/>
                </a:lnTo>
                <a:close/>
                <a:moveTo>
                  <a:pt x="7150" y="5447"/>
                </a:moveTo>
                <a:lnTo>
                  <a:pt x="7150" y="7907"/>
                </a:lnTo>
                <a:lnTo>
                  <a:pt x="9365" y="7907"/>
                </a:lnTo>
                <a:lnTo>
                  <a:pt x="9365" y="5447"/>
                </a:lnTo>
                <a:lnTo>
                  <a:pt x="7150" y="5447"/>
                </a:lnTo>
                <a:close/>
                <a:moveTo>
                  <a:pt x="9692" y="5447"/>
                </a:moveTo>
                <a:lnTo>
                  <a:pt x="9692" y="7907"/>
                </a:lnTo>
                <a:lnTo>
                  <a:pt x="11907" y="7907"/>
                </a:lnTo>
                <a:lnTo>
                  <a:pt x="11907" y="5447"/>
                </a:lnTo>
                <a:lnTo>
                  <a:pt x="9692" y="5447"/>
                </a:lnTo>
                <a:close/>
                <a:moveTo>
                  <a:pt x="12233" y="5447"/>
                </a:moveTo>
                <a:lnTo>
                  <a:pt x="12233" y="7907"/>
                </a:lnTo>
                <a:lnTo>
                  <a:pt x="14448" y="7907"/>
                </a:lnTo>
                <a:lnTo>
                  <a:pt x="14448" y="5447"/>
                </a:lnTo>
                <a:lnTo>
                  <a:pt x="12233" y="5447"/>
                </a:lnTo>
                <a:close/>
                <a:moveTo>
                  <a:pt x="14774" y="5447"/>
                </a:moveTo>
                <a:lnTo>
                  <a:pt x="14774" y="7907"/>
                </a:lnTo>
                <a:lnTo>
                  <a:pt x="16989" y="7907"/>
                </a:lnTo>
                <a:lnTo>
                  <a:pt x="16989" y="5447"/>
                </a:lnTo>
                <a:lnTo>
                  <a:pt x="14774" y="5447"/>
                </a:lnTo>
                <a:close/>
                <a:moveTo>
                  <a:pt x="17316" y="5447"/>
                </a:moveTo>
                <a:lnTo>
                  <a:pt x="17316" y="7907"/>
                </a:lnTo>
                <a:lnTo>
                  <a:pt x="19530" y="7907"/>
                </a:lnTo>
                <a:lnTo>
                  <a:pt x="19530" y="5447"/>
                </a:lnTo>
                <a:lnTo>
                  <a:pt x="17316" y="5447"/>
                </a:lnTo>
                <a:close/>
                <a:moveTo>
                  <a:pt x="2068" y="8269"/>
                </a:moveTo>
                <a:lnTo>
                  <a:pt x="2068" y="10729"/>
                </a:lnTo>
                <a:lnTo>
                  <a:pt x="4283" y="10729"/>
                </a:lnTo>
                <a:lnTo>
                  <a:pt x="4283" y="8269"/>
                </a:lnTo>
                <a:lnTo>
                  <a:pt x="2068" y="8269"/>
                </a:lnTo>
                <a:close/>
                <a:moveTo>
                  <a:pt x="4609" y="8269"/>
                </a:moveTo>
                <a:lnTo>
                  <a:pt x="4609" y="10729"/>
                </a:lnTo>
                <a:lnTo>
                  <a:pt x="6824" y="10729"/>
                </a:lnTo>
                <a:lnTo>
                  <a:pt x="6824" y="8269"/>
                </a:lnTo>
                <a:lnTo>
                  <a:pt x="4609" y="8269"/>
                </a:lnTo>
                <a:close/>
                <a:moveTo>
                  <a:pt x="7150" y="8269"/>
                </a:moveTo>
                <a:lnTo>
                  <a:pt x="7150" y="10729"/>
                </a:lnTo>
                <a:lnTo>
                  <a:pt x="9365" y="10729"/>
                </a:lnTo>
                <a:lnTo>
                  <a:pt x="9365" y="8269"/>
                </a:lnTo>
                <a:lnTo>
                  <a:pt x="7150" y="8269"/>
                </a:lnTo>
                <a:close/>
                <a:moveTo>
                  <a:pt x="9692" y="8269"/>
                </a:moveTo>
                <a:lnTo>
                  <a:pt x="9692" y="10729"/>
                </a:lnTo>
                <a:lnTo>
                  <a:pt x="11907" y="10729"/>
                </a:lnTo>
                <a:lnTo>
                  <a:pt x="11907" y="8269"/>
                </a:lnTo>
                <a:lnTo>
                  <a:pt x="9692" y="8269"/>
                </a:lnTo>
                <a:close/>
                <a:moveTo>
                  <a:pt x="12233" y="8269"/>
                </a:moveTo>
                <a:lnTo>
                  <a:pt x="12233" y="10729"/>
                </a:lnTo>
                <a:lnTo>
                  <a:pt x="14448" y="10729"/>
                </a:lnTo>
                <a:lnTo>
                  <a:pt x="14448" y="8269"/>
                </a:lnTo>
                <a:lnTo>
                  <a:pt x="12233" y="8269"/>
                </a:lnTo>
                <a:close/>
                <a:moveTo>
                  <a:pt x="14774" y="8269"/>
                </a:moveTo>
                <a:lnTo>
                  <a:pt x="14774" y="10729"/>
                </a:lnTo>
                <a:lnTo>
                  <a:pt x="16989" y="10729"/>
                </a:lnTo>
                <a:lnTo>
                  <a:pt x="16989" y="8269"/>
                </a:lnTo>
                <a:lnTo>
                  <a:pt x="14774" y="8269"/>
                </a:lnTo>
                <a:close/>
                <a:moveTo>
                  <a:pt x="17316" y="8269"/>
                </a:moveTo>
                <a:lnTo>
                  <a:pt x="17316" y="10729"/>
                </a:lnTo>
                <a:lnTo>
                  <a:pt x="19530" y="10729"/>
                </a:lnTo>
                <a:lnTo>
                  <a:pt x="19530" y="8269"/>
                </a:lnTo>
                <a:lnTo>
                  <a:pt x="17316" y="8269"/>
                </a:lnTo>
                <a:close/>
                <a:moveTo>
                  <a:pt x="2068" y="11091"/>
                </a:moveTo>
                <a:lnTo>
                  <a:pt x="2068" y="13551"/>
                </a:lnTo>
                <a:lnTo>
                  <a:pt x="4283" y="13551"/>
                </a:lnTo>
                <a:lnTo>
                  <a:pt x="4283" y="11091"/>
                </a:lnTo>
                <a:lnTo>
                  <a:pt x="2068" y="11091"/>
                </a:lnTo>
                <a:close/>
                <a:moveTo>
                  <a:pt x="4609" y="11091"/>
                </a:moveTo>
                <a:lnTo>
                  <a:pt x="4609" y="13551"/>
                </a:lnTo>
                <a:lnTo>
                  <a:pt x="6824" y="13551"/>
                </a:lnTo>
                <a:lnTo>
                  <a:pt x="6824" y="11091"/>
                </a:lnTo>
                <a:lnTo>
                  <a:pt x="4609" y="11091"/>
                </a:lnTo>
                <a:close/>
                <a:moveTo>
                  <a:pt x="7150" y="11091"/>
                </a:moveTo>
                <a:lnTo>
                  <a:pt x="7150" y="13551"/>
                </a:lnTo>
                <a:lnTo>
                  <a:pt x="9365" y="13551"/>
                </a:lnTo>
                <a:lnTo>
                  <a:pt x="9365" y="11091"/>
                </a:lnTo>
                <a:lnTo>
                  <a:pt x="7150" y="11091"/>
                </a:lnTo>
                <a:close/>
                <a:moveTo>
                  <a:pt x="9692" y="11091"/>
                </a:moveTo>
                <a:lnTo>
                  <a:pt x="9692" y="13551"/>
                </a:lnTo>
                <a:lnTo>
                  <a:pt x="11907" y="13551"/>
                </a:lnTo>
                <a:lnTo>
                  <a:pt x="11907" y="11091"/>
                </a:lnTo>
                <a:lnTo>
                  <a:pt x="9692" y="11091"/>
                </a:lnTo>
                <a:close/>
                <a:moveTo>
                  <a:pt x="12233" y="11091"/>
                </a:moveTo>
                <a:lnTo>
                  <a:pt x="12233" y="13551"/>
                </a:lnTo>
                <a:lnTo>
                  <a:pt x="14448" y="13551"/>
                </a:lnTo>
                <a:lnTo>
                  <a:pt x="14448" y="11091"/>
                </a:lnTo>
                <a:lnTo>
                  <a:pt x="12233" y="11091"/>
                </a:lnTo>
                <a:close/>
                <a:moveTo>
                  <a:pt x="14774" y="11091"/>
                </a:moveTo>
                <a:lnTo>
                  <a:pt x="14774" y="13551"/>
                </a:lnTo>
                <a:lnTo>
                  <a:pt x="16989" y="13551"/>
                </a:lnTo>
                <a:lnTo>
                  <a:pt x="16989" y="11091"/>
                </a:lnTo>
                <a:lnTo>
                  <a:pt x="14774" y="11091"/>
                </a:lnTo>
                <a:close/>
                <a:moveTo>
                  <a:pt x="17316" y="11091"/>
                </a:moveTo>
                <a:lnTo>
                  <a:pt x="17316" y="13551"/>
                </a:lnTo>
                <a:lnTo>
                  <a:pt x="19530" y="13551"/>
                </a:lnTo>
                <a:lnTo>
                  <a:pt x="19530" y="11091"/>
                </a:lnTo>
                <a:lnTo>
                  <a:pt x="17316" y="11091"/>
                </a:lnTo>
                <a:close/>
                <a:moveTo>
                  <a:pt x="2068" y="13913"/>
                </a:moveTo>
                <a:lnTo>
                  <a:pt x="2068" y="16373"/>
                </a:lnTo>
                <a:lnTo>
                  <a:pt x="4283" y="16373"/>
                </a:lnTo>
                <a:lnTo>
                  <a:pt x="4283" y="13913"/>
                </a:lnTo>
                <a:lnTo>
                  <a:pt x="2068" y="13913"/>
                </a:lnTo>
                <a:close/>
                <a:moveTo>
                  <a:pt x="4609" y="13913"/>
                </a:moveTo>
                <a:lnTo>
                  <a:pt x="4609" y="16373"/>
                </a:lnTo>
                <a:lnTo>
                  <a:pt x="6824" y="16373"/>
                </a:lnTo>
                <a:lnTo>
                  <a:pt x="6824" y="13913"/>
                </a:lnTo>
                <a:lnTo>
                  <a:pt x="4609" y="13913"/>
                </a:lnTo>
                <a:close/>
                <a:moveTo>
                  <a:pt x="7150" y="13913"/>
                </a:moveTo>
                <a:lnTo>
                  <a:pt x="7150" y="16373"/>
                </a:lnTo>
                <a:lnTo>
                  <a:pt x="9365" y="16373"/>
                </a:lnTo>
                <a:lnTo>
                  <a:pt x="9365" y="13913"/>
                </a:lnTo>
                <a:lnTo>
                  <a:pt x="7150" y="13913"/>
                </a:lnTo>
                <a:close/>
                <a:moveTo>
                  <a:pt x="9692" y="13913"/>
                </a:moveTo>
                <a:lnTo>
                  <a:pt x="9692" y="16373"/>
                </a:lnTo>
                <a:lnTo>
                  <a:pt x="11907" y="16373"/>
                </a:lnTo>
                <a:lnTo>
                  <a:pt x="11907" y="13913"/>
                </a:lnTo>
                <a:lnTo>
                  <a:pt x="9692" y="13913"/>
                </a:lnTo>
                <a:close/>
                <a:moveTo>
                  <a:pt x="12233" y="13913"/>
                </a:moveTo>
                <a:lnTo>
                  <a:pt x="12233" y="16373"/>
                </a:lnTo>
                <a:lnTo>
                  <a:pt x="14448" y="16373"/>
                </a:lnTo>
                <a:lnTo>
                  <a:pt x="14448" y="13913"/>
                </a:lnTo>
                <a:lnTo>
                  <a:pt x="12233" y="13913"/>
                </a:lnTo>
                <a:close/>
                <a:moveTo>
                  <a:pt x="14774" y="13913"/>
                </a:moveTo>
                <a:lnTo>
                  <a:pt x="14774" y="16373"/>
                </a:lnTo>
                <a:lnTo>
                  <a:pt x="16989" y="16373"/>
                </a:lnTo>
                <a:lnTo>
                  <a:pt x="16989" y="13913"/>
                </a:lnTo>
                <a:lnTo>
                  <a:pt x="14774" y="13913"/>
                </a:lnTo>
                <a:close/>
                <a:moveTo>
                  <a:pt x="17316" y="13913"/>
                </a:moveTo>
                <a:lnTo>
                  <a:pt x="17316" y="16373"/>
                </a:lnTo>
                <a:lnTo>
                  <a:pt x="19530" y="16373"/>
                </a:lnTo>
                <a:lnTo>
                  <a:pt x="19530" y="13913"/>
                </a:lnTo>
                <a:lnTo>
                  <a:pt x="17316" y="13913"/>
                </a:lnTo>
                <a:close/>
                <a:moveTo>
                  <a:pt x="2068" y="16735"/>
                </a:moveTo>
                <a:lnTo>
                  <a:pt x="2068" y="19195"/>
                </a:lnTo>
                <a:lnTo>
                  <a:pt x="4283" y="19195"/>
                </a:lnTo>
                <a:lnTo>
                  <a:pt x="4283" y="16735"/>
                </a:lnTo>
                <a:lnTo>
                  <a:pt x="2068" y="16735"/>
                </a:lnTo>
                <a:close/>
                <a:moveTo>
                  <a:pt x="4609" y="16735"/>
                </a:moveTo>
                <a:lnTo>
                  <a:pt x="4609" y="19195"/>
                </a:lnTo>
                <a:lnTo>
                  <a:pt x="6824" y="19195"/>
                </a:lnTo>
                <a:lnTo>
                  <a:pt x="6824" y="16735"/>
                </a:lnTo>
                <a:lnTo>
                  <a:pt x="4609" y="16735"/>
                </a:lnTo>
                <a:close/>
                <a:moveTo>
                  <a:pt x="7150" y="16735"/>
                </a:moveTo>
                <a:lnTo>
                  <a:pt x="7150" y="19195"/>
                </a:lnTo>
                <a:lnTo>
                  <a:pt x="9365" y="19195"/>
                </a:lnTo>
                <a:lnTo>
                  <a:pt x="9365" y="16735"/>
                </a:lnTo>
                <a:lnTo>
                  <a:pt x="7150" y="16735"/>
                </a:lnTo>
                <a:close/>
                <a:moveTo>
                  <a:pt x="9692" y="16735"/>
                </a:moveTo>
                <a:lnTo>
                  <a:pt x="9692" y="19195"/>
                </a:lnTo>
                <a:lnTo>
                  <a:pt x="11907" y="19195"/>
                </a:lnTo>
                <a:lnTo>
                  <a:pt x="11907" y="16735"/>
                </a:lnTo>
                <a:lnTo>
                  <a:pt x="9692" y="16735"/>
                </a:lnTo>
                <a:close/>
                <a:moveTo>
                  <a:pt x="12233" y="16735"/>
                </a:moveTo>
                <a:lnTo>
                  <a:pt x="12233" y="19195"/>
                </a:lnTo>
                <a:lnTo>
                  <a:pt x="14448" y="19195"/>
                </a:lnTo>
                <a:lnTo>
                  <a:pt x="14448" y="16735"/>
                </a:lnTo>
                <a:lnTo>
                  <a:pt x="12233" y="16735"/>
                </a:lnTo>
                <a:close/>
                <a:moveTo>
                  <a:pt x="14774" y="16735"/>
                </a:moveTo>
                <a:lnTo>
                  <a:pt x="14774" y="19195"/>
                </a:lnTo>
                <a:lnTo>
                  <a:pt x="16989" y="19195"/>
                </a:lnTo>
                <a:lnTo>
                  <a:pt x="16989" y="16735"/>
                </a:lnTo>
                <a:lnTo>
                  <a:pt x="14774" y="16735"/>
                </a:lnTo>
                <a:close/>
                <a:moveTo>
                  <a:pt x="17316" y="16735"/>
                </a:moveTo>
                <a:lnTo>
                  <a:pt x="17316" y="19195"/>
                </a:lnTo>
                <a:lnTo>
                  <a:pt x="19530" y="19195"/>
                </a:lnTo>
                <a:lnTo>
                  <a:pt x="19530" y="16735"/>
                </a:lnTo>
                <a:lnTo>
                  <a:pt x="17316" y="16735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1616D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445" name="최소대여기간"/>
          <p:cNvSpPr txBox="1"/>
          <p:nvPr/>
        </p:nvSpPr>
        <p:spPr>
          <a:xfrm>
            <a:off x="337121" y="3094612"/>
            <a:ext cx="1303271" cy="370837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최소대여기간</a:t>
            </a:r>
          </a:p>
        </p:txBody>
      </p:sp>
      <p:sp>
        <p:nvSpPr>
          <p:cNvPr id="446" name="n일 이상"/>
          <p:cNvSpPr txBox="1"/>
          <p:nvPr/>
        </p:nvSpPr>
        <p:spPr>
          <a:xfrm>
            <a:off x="1848422" y="3073909"/>
            <a:ext cx="888002" cy="386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n일 이상</a:t>
            </a:r>
          </a:p>
        </p:txBody>
      </p:sp>
      <p:sp>
        <p:nvSpPr>
          <p:cNvPr id="447" name="상품 설명"/>
          <p:cNvSpPr txBox="1"/>
          <p:nvPr/>
        </p:nvSpPr>
        <p:spPr>
          <a:xfrm>
            <a:off x="337121" y="4343470"/>
            <a:ext cx="1303275" cy="399544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상품 설명</a:t>
            </a:r>
          </a:p>
        </p:txBody>
      </p:sp>
      <p:sp>
        <p:nvSpPr>
          <p:cNvPr id="448" name="직사각형"/>
          <p:cNvSpPr/>
          <p:nvPr/>
        </p:nvSpPr>
        <p:spPr>
          <a:xfrm>
            <a:off x="1850162" y="4390771"/>
            <a:ext cx="5698135" cy="998222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449" name="연관 태그"/>
          <p:cNvSpPr txBox="1"/>
          <p:nvPr/>
        </p:nvSpPr>
        <p:spPr>
          <a:xfrm>
            <a:off x="337121" y="5621035"/>
            <a:ext cx="1303275" cy="399543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연관 태그</a:t>
            </a:r>
          </a:p>
        </p:txBody>
      </p:sp>
      <p:sp>
        <p:nvSpPr>
          <p:cNvPr id="450" name="최대 5개 까지 입력 가능"/>
          <p:cNvSpPr txBox="1"/>
          <p:nvPr/>
        </p:nvSpPr>
        <p:spPr>
          <a:xfrm>
            <a:off x="1835721" y="5621035"/>
            <a:ext cx="5727017" cy="399543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767676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최대 5개 까지 입력 가능</a:t>
            </a:r>
          </a:p>
        </p:txBody>
      </p:sp>
      <p:grpSp>
        <p:nvGrpSpPr>
          <p:cNvPr id="453" name="등록"/>
          <p:cNvGrpSpPr/>
          <p:nvPr/>
        </p:nvGrpSpPr>
        <p:grpSpPr>
          <a:xfrm>
            <a:off x="3670300" y="6121399"/>
            <a:ext cx="1164964" cy="386847"/>
            <a:chOff x="0" y="0"/>
            <a:chExt cx="1164963" cy="386845"/>
          </a:xfrm>
        </p:grpSpPr>
        <p:sp>
          <p:nvSpPr>
            <p:cNvPr id="451" name="직사각형"/>
            <p:cNvSpPr/>
            <p:nvPr/>
          </p:nvSpPr>
          <p:spPr>
            <a:xfrm>
              <a:off x="0" y="-1"/>
              <a:ext cx="1164964" cy="38684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D0716B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52" name="등록"/>
            <p:cNvSpPr txBox="1"/>
            <p:nvPr/>
          </p:nvSpPr>
          <p:spPr>
            <a:xfrm>
              <a:off x="0" y="14354"/>
              <a:ext cx="1164964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등록</a:t>
              </a:r>
            </a:p>
          </p:txBody>
        </p:sp>
      </p:grpSp>
      <p:grpSp>
        <p:nvGrpSpPr>
          <p:cNvPr id="456" name="Google Shape;173;g7c553259d1_0_81"/>
          <p:cNvGrpSpPr/>
          <p:nvPr/>
        </p:nvGrpSpPr>
        <p:grpSpPr>
          <a:xfrm>
            <a:off x="2994905" y="1925246"/>
            <a:ext cx="302704" cy="370799"/>
            <a:chOff x="0" y="0"/>
            <a:chExt cx="302702" cy="370798"/>
          </a:xfrm>
        </p:grpSpPr>
        <p:sp>
          <p:nvSpPr>
            <p:cNvPr id="454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455" name="1"/>
            <p:cNvSpPr txBox="1"/>
            <p:nvPr/>
          </p:nvSpPr>
          <p:spPr>
            <a:xfrm>
              <a:off x="45724" y="-1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457" name="금액"/>
          <p:cNvSpPr txBox="1"/>
          <p:nvPr/>
        </p:nvSpPr>
        <p:spPr>
          <a:xfrm>
            <a:off x="337121" y="3704687"/>
            <a:ext cx="1303275" cy="370837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금액</a:t>
            </a:r>
          </a:p>
        </p:txBody>
      </p:sp>
      <p:sp>
        <p:nvSpPr>
          <p:cNvPr id="458" name="n일당 @@@@원"/>
          <p:cNvSpPr txBox="1"/>
          <p:nvPr/>
        </p:nvSpPr>
        <p:spPr>
          <a:xfrm>
            <a:off x="1848422" y="3696684"/>
            <a:ext cx="1816243" cy="38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n일당 @@@@원</a:t>
            </a:r>
          </a:p>
        </p:txBody>
      </p:sp>
    </p:spTree>
    <p:extLst>
      <p:ext uri="{BB962C8B-B14F-4D97-AF65-F5344CB8AC3E}">
        <p14:creationId xmlns:p14="http://schemas.microsoft.com/office/powerpoint/2010/main" val="2121330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67" y="2523325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190214" y="4006937"/>
            <a:ext cx="827305" cy="4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1333" b="1"/>
              <a:t>사용자</a:t>
            </a:r>
            <a:endParaRPr sz="1333" b="1" dirty="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8567" y="1730667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3"/>
          <p:cNvSpPr txBox="1"/>
          <p:nvPr/>
        </p:nvSpPr>
        <p:spPr>
          <a:xfrm>
            <a:off x="10934559" y="3076157"/>
            <a:ext cx="13360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" altLang="en-US" sz="1333" b="1"/>
              <a:t>관리자</a:t>
            </a:r>
            <a:endParaRPr sz="1333" b="1"/>
          </a:p>
        </p:txBody>
      </p:sp>
      <p:cxnSp>
        <p:nvCxnSpPr>
          <p:cNvPr id="101" name="Google Shape;101;p13"/>
          <p:cNvCxnSpPr>
            <a:stCxn id="60" idx="1"/>
            <a:endCxn id="102" idx="3"/>
          </p:cNvCxnSpPr>
          <p:nvPr/>
        </p:nvCxnSpPr>
        <p:spPr>
          <a:xfrm flipH="1" flipV="1">
            <a:off x="9793861" y="1327661"/>
            <a:ext cx="1454706" cy="111100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" name="Google Shape;103;p13"/>
          <p:cNvCxnSpPr>
            <a:stCxn id="60" idx="1"/>
            <a:endCxn id="96" idx="3"/>
          </p:cNvCxnSpPr>
          <p:nvPr/>
        </p:nvCxnSpPr>
        <p:spPr>
          <a:xfrm flipH="1" flipV="1">
            <a:off x="9793861" y="375674"/>
            <a:ext cx="1454706" cy="20629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" name="Google Shape;104;p13"/>
          <p:cNvCxnSpPr>
            <a:stCxn id="60" idx="1"/>
            <a:endCxn id="105" idx="3"/>
          </p:cNvCxnSpPr>
          <p:nvPr/>
        </p:nvCxnSpPr>
        <p:spPr>
          <a:xfrm flipH="1" flipV="1">
            <a:off x="9793861" y="2279648"/>
            <a:ext cx="1454706" cy="15901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2" name="Google Shape;102;p13"/>
          <p:cNvSpPr/>
          <p:nvPr/>
        </p:nvSpPr>
        <p:spPr>
          <a:xfrm>
            <a:off x="7924261" y="1071661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캐러셀</a:t>
            </a:r>
            <a:r>
              <a:rPr lang="ko-KR" altLang="en-US" sz="1333" dirty="0" smtClean="0"/>
              <a:t> 배너 관리</a:t>
            </a:r>
            <a:endParaRPr sz="1333" dirty="0"/>
          </a:p>
        </p:txBody>
      </p:sp>
      <p:sp>
        <p:nvSpPr>
          <p:cNvPr id="105" name="Google Shape;105;p13"/>
          <p:cNvSpPr/>
          <p:nvPr/>
        </p:nvSpPr>
        <p:spPr>
          <a:xfrm>
            <a:off x="7924261" y="2023648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메인 화면</a:t>
            </a:r>
            <a:endParaRPr lang="en-US" altLang="ko-KR" sz="1333" dirty="0" smtClean="0"/>
          </a:p>
          <a:p>
            <a:pPr algn="ctr"/>
            <a:r>
              <a:rPr lang="ko-KR" altLang="en-US" sz="1333" dirty="0" smtClean="0"/>
              <a:t>추천상품 관리</a:t>
            </a:r>
            <a:endParaRPr sz="1333" dirty="0"/>
          </a:p>
        </p:txBody>
      </p:sp>
      <p:sp>
        <p:nvSpPr>
          <p:cNvPr id="113" name="Google Shape;113;p13"/>
          <p:cNvSpPr/>
          <p:nvPr/>
        </p:nvSpPr>
        <p:spPr>
          <a:xfrm>
            <a:off x="7924261" y="5831594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공지사항 </a:t>
            </a:r>
            <a:r>
              <a:rPr lang="en-US" sz="1333" dirty="0" smtClean="0"/>
              <a:t>FAQ </a:t>
            </a:r>
            <a:r>
              <a:rPr lang="ko-KR" altLang="en-US" sz="1333" dirty="0" smtClean="0"/>
              <a:t>이용정보 </a:t>
            </a:r>
            <a:r>
              <a:rPr lang="ko-KR" altLang="en-US" sz="1333" dirty="0"/>
              <a:t>관리</a:t>
            </a:r>
            <a:endParaRPr sz="1333" b="1" dirty="0"/>
          </a:p>
        </p:txBody>
      </p:sp>
      <p:sp>
        <p:nvSpPr>
          <p:cNvPr id="114" name="Google Shape;114;p13"/>
          <p:cNvSpPr/>
          <p:nvPr/>
        </p:nvSpPr>
        <p:spPr>
          <a:xfrm>
            <a:off x="7924261" y="3927622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상품 </a:t>
            </a:r>
            <a:r>
              <a:rPr lang="ko-KR" altLang="en-US" sz="1333" dirty="0"/>
              <a:t>관리</a:t>
            </a:r>
            <a:endParaRPr sz="1333" dirty="0"/>
          </a:p>
        </p:txBody>
      </p:sp>
      <p:sp>
        <p:nvSpPr>
          <p:cNvPr id="96" name="Google Shape;96;p13"/>
          <p:cNvSpPr/>
          <p:nvPr/>
        </p:nvSpPr>
        <p:spPr>
          <a:xfrm>
            <a:off x="7924261" y="119674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/>
              <a:t>회원 관리</a:t>
            </a:r>
            <a:endParaRPr sz="1333"/>
          </a:p>
        </p:txBody>
      </p:sp>
      <p:cxnSp>
        <p:nvCxnSpPr>
          <p:cNvPr id="116" name="Google Shape;116;p13"/>
          <p:cNvCxnSpPr>
            <a:stCxn id="60" idx="1"/>
            <a:endCxn id="113" idx="3"/>
          </p:cNvCxnSpPr>
          <p:nvPr/>
        </p:nvCxnSpPr>
        <p:spPr>
          <a:xfrm flipH="1">
            <a:off x="9793861" y="2438667"/>
            <a:ext cx="1454706" cy="364892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" name="Google Shape;117;p13"/>
          <p:cNvCxnSpPr>
            <a:stCxn id="60" idx="1"/>
            <a:endCxn id="114" idx="3"/>
          </p:cNvCxnSpPr>
          <p:nvPr/>
        </p:nvCxnSpPr>
        <p:spPr>
          <a:xfrm flipH="1">
            <a:off x="9793861" y="2438667"/>
            <a:ext cx="1454706" cy="174495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2" name="Google Shape;102;p13">
            <a:extLst>
              <a:ext uri="{FF2B5EF4-FFF2-40B4-BE49-F238E27FC236}">
                <a16:creationId xmlns:a16="http://schemas.microsoft.com/office/drawing/2014/main" xmlns="" id="{D4EAD755-BB98-41D1-9C16-8CC51AD0D492}"/>
              </a:ext>
            </a:extLst>
          </p:cNvPr>
          <p:cNvSpPr/>
          <p:nvPr/>
        </p:nvSpPr>
        <p:spPr>
          <a:xfrm>
            <a:off x="1835907" y="298810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렌탈</a:t>
            </a:r>
            <a:r>
              <a:rPr lang="ko-KR" altLang="en-US" sz="1333" dirty="0" smtClean="0"/>
              <a:t> 상품 </a:t>
            </a:r>
            <a:r>
              <a:rPr lang="ko-KR" altLang="en-US" sz="1333" dirty="0"/>
              <a:t>조회</a:t>
            </a:r>
            <a:endParaRPr sz="1333" dirty="0"/>
          </a:p>
        </p:txBody>
      </p:sp>
      <p:sp>
        <p:nvSpPr>
          <p:cNvPr id="133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1835907" y="575667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33" dirty="0" smtClean="0"/>
              <a:t>Q&amp;A </a:t>
            </a:r>
            <a:r>
              <a:rPr lang="ko-KR" altLang="en-US" sz="1333" dirty="0" smtClean="0"/>
              <a:t>등록 및 조회</a:t>
            </a:r>
            <a:endParaRPr sz="1333" dirty="0"/>
          </a:p>
        </p:txBody>
      </p:sp>
      <p:sp>
        <p:nvSpPr>
          <p:cNvPr id="134" name="Google Shape;102;p13">
            <a:extLst>
              <a:ext uri="{FF2B5EF4-FFF2-40B4-BE49-F238E27FC236}">
                <a16:creationId xmlns:a16="http://schemas.microsoft.com/office/drawing/2014/main" xmlns="" id="{D3A6E16D-F04D-438A-910E-015063641DEE}"/>
              </a:ext>
            </a:extLst>
          </p:cNvPr>
          <p:cNvSpPr/>
          <p:nvPr/>
        </p:nvSpPr>
        <p:spPr>
          <a:xfrm>
            <a:off x="4811672" y="961608"/>
            <a:ext cx="1699072" cy="33916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상세 </a:t>
            </a:r>
            <a:r>
              <a:rPr lang="ko-KR" altLang="en-US" sz="1333" dirty="0" smtClean="0"/>
              <a:t>내용 조회</a:t>
            </a:r>
            <a:endParaRPr lang="en-US" altLang="ko-KR" sz="1333" dirty="0" smtClean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8D075E94-0CF2-4C33-9C68-54B7C926C541}"/>
              </a:ext>
            </a:extLst>
          </p:cNvPr>
          <p:cNvCxnSpPr>
            <a:stCxn id="134" idx="1"/>
            <a:endCxn id="132" idx="3"/>
          </p:cNvCxnSpPr>
          <p:nvPr/>
        </p:nvCxnSpPr>
        <p:spPr>
          <a:xfrm flipH="1">
            <a:off x="4055533" y="1131189"/>
            <a:ext cx="756139" cy="2062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Google Shape;102;p13">
            <a:extLst>
              <a:ext uri="{FF2B5EF4-FFF2-40B4-BE49-F238E27FC236}">
                <a16:creationId xmlns:a16="http://schemas.microsoft.com/office/drawing/2014/main" xmlns="" id="{5101804D-D6A1-4286-8A27-033B15070974}"/>
              </a:ext>
            </a:extLst>
          </p:cNvPr>
          <p:cNvSpPr/>
          <p:nvPr/>
        </p:nvSpPr>
        <p:spPr>
          <a:xfrm>
            <a:off x="4811672" y="1444155"/>
            <a:ext cx="1699072" cy="5422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메인 </a:t>
            </a:r>
            <a:r>
              <a:rPr lang="ko-KR" altLang="en-US" sz="1333" dirty="0" smtClean="0"/>
              <a:t>화면</a:t>
            </a:r>
            <a:endParaRPr lang="en-US" altLang="ko-KR" sz="1333" dirty="0" smtClean="0"/>
          </a:p>
          <a:p>
            <a:pPr algn="ctr"/>
            <a:r>
              <a:rPr lang="ko-KR" altLang="en-US" sz="1333" dirty="0" smtClean="0"/>
              <a:t>추천 상품 조회</a:t>
            </a:r>
            <a:endParaRPr sz="1333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A104D6FE-FDB9-4CFD-80F0-810AB4EDD095}"/>
              </a:ext>
            </a:extLst>
          </p:cNvPr>
          <p:cNvCxnSpPr>
            <a:cxnSpLocks/>
            <a:stCxn id="135" idx="1"/>
            <a:endCxn id="132" idx="3"/>
          </p:cNvCxnSpPr>
          <p:nvPr/>
        </p:nvCxnSpPr>
        <p:spPr>
          <a:xfrm flipH="1">
            <a:off x="4055533" y="1715285"/>
            <a:ext cx="756139" cy="1478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Google Shape;102;p13">
            <a:extLst>
              <a:ext uri="{FF2B5EF4-FFF2-40B4-BE49-F238E27FC236}">
                <a16:creationId xmlns:a16="http://schemas.microsoft.com/office/drawing/2014/main" xmlns="" id="{737557CC-446E-40A6-A817-32FD75CC9000}"/>
              </a:ext>
            </a:extLst>
          </p:cNvPr>
          <p:cNvSpPr/>
          <p:nvPr/>
        </p:nvSpPr>
        <p:spPr>
          <a:xfrm>
            <a:off x="4811672" y="2129799"/>
            <a:ext cx="1699072" cy="5422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카테고리별</a:t>
            </a:r>
            <a:endParaRPr lang="en-US" altLang="ko-KR" sz="1333" dirty="0" smtClean="0"/>
          </a:p>
          <a:p>
            <a:pPr algn="ctr"/>
            <a:r>
              <a:rPr lang="ko-KR" altLang="en-US" sz="1333" dirty="0" smtClean="0"/>
              <a:t>아이템 조회</a:t>
            </a:r>
            <a:endParaRPr sz="1333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xmlns="" id="{EB97819E-5731-4A26-AD2A-4CA936973276}"/>
              </a:ext>
            </a:extLst>
          </p:cNvPr>
          <p:cNvCxnSpPr>
            <a:stCxn id="136" idx="1"/>
            <a:endCxn id="132" idx="3"/>
          </p:cNvCxnSpPr>
          <p:nvPr/>
        </p:nvCxnSpPr>
        <p:spPr>
          <a:xfrm flipH="1">
            <a:off x="4055533" y="2400929"/>
            <a:ext cx="756139" cy="79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772C3FB8-3FDC-4065-966D-CC2A9530C386}"/>
              </a:ext>
            </a:extLst>
          </p:cNvPr>
          <p:cNvCxnSpPr>
            <a:stCxn id="54" idx="3"/>
            <a:endCxn id="132" idx="1"/>
          </p:cNvCxnSpPr>
          <p:nvPr/>
        </p:nvCxnSpPr>
        <p:spPr>
          <a:xfrm flipV="1">
            <a:off x="957867" y="3194173"/>
            <a:ext cx="878040" cy="37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4" idx="3"/>
            <a:endCxn id="133" idx="1"/>
          </p:cNvCxnSpPr>
          <p:nvPr/>
        </p:nvCxnSpPr>
        <p:spPr>
          <a:xfrm>
            <a:off x="957867" y="3231325"/>
            <a:ext cx="878040" cy="2731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835907" y="3541815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상품 </a:t>
            </a:r>
            <a:r>
              <a:rPr lang="ko-KR" altLang="en-US" sz="1333" dirty="0" err="1" smtClean="0"/>
              <a:t>렌탈</a:t>
            </a:r>
            <a:endParaRPr sz="1333" dirty="0"/>
          </a:p>
        </p:txBody>
      </p:sp>
      <p:sp>
        <p:nvSpPr>
          <p:cNvPr id="142" name="Google Shape;102;p13">
            <a:extLst>
              <a:ext uri="{FF2B5EF4-FFF2-40B4-BE49-F238E27FC236}">
                <a16:creationId xmlns:a16="http://schemas.microsoft.com/office/drawing/2014/main" xmlns="" id="{FD360B97-08F3-48C9-BA9A-3E33688CFEA6}"/>
              </a:ext>
            </a:extLst>
          </p:cNvPr>
          <p:cNvSpPr/>
          <p:nvPr/>
        </p:nvSpPr>
        <p:spPr>
          <a:xfrm>
            <a:off x="4811672" y="2815443"/>
            <a:ext cx="1699072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 상품 문의</a:t>
            </a:r>
            <a:endParaRPr sz="1333" dirty="0"/>
          </a:p>
        </p:txBody>
      </p:sp>
      <p:sp>
        <p:nvSpPr>
          <p:cNvPr id="143" name="Google Shape;102;p13">
            <a:extLst>
              <a:ext uri="{FF2B5EF4-FFF2-40B4-BE49-F238E27FC236}">
                <a16:creationId xmlns:a16="http://schemas.microsoft.com/office/drawing/2014/main" xmlns="" id="{BD2B7044-AE64-4FDD-A94F-3B6D34A54012}"/>
              </a:ext>
            </a:extLst>
          </p:cNvPr>
          <p:cNvSpPr/>
          <p:nvPr/>
        </p:nvSpPr>
        <p:spPr>
          <a:xfrm>
            <a:off x="4811673" y="4110102"/>
            <a:ext cx="1699072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평점 등록</a:t>
            </a:r>
            <a:endParaRPr sz="1333" dirty="0"/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xmlns="" id="{36BE17A4-D36C-4B3A-A5DF-EECDF148F3CC}"/>
              </a:ext>
            </a:extLst>
          </p:cNvPr>
          <p:cNvCxnSpPr>
            <a:stCxn id="142" idx="1"/>
            <a:endCxn id="132" idx="3"/>
          </p:cNvCxnSpPr>
          <p:nvPr/>
        </p:nvCxnSpPr>
        <p:spPr>
          <a:xfrm flipH="1">
            <a:off x="4055533" y="2992369"/>
            <a:ext cx="756139" cy="201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143" idx="1"/>
            <a:endCxn id="256" idx="3"/>
          </p:cNvCxnSpPr>
          <p:nvPr/>
        </p:nvCxnSpPr>
        <p:spPr>
          <a:xfrm flipH="1">
            <a:off x="4055533" y="4287028"/>
            <a:ext cx="756140" cy="14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835907" y="2434387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렌탈</a:t>
            </a:r>
            <a:r>
              <a:rPr lang="ko-KR" altLang="en-US" sz="1333" dirty="0" smtClean="0"/>
              <a:t> 상품 </a:t>
            </a:r>
            <a:r>
              <a:rPr lang="ko-KR" altLang="en-US" sz="1333" dirty="0"/>
              <a:t>등록</a:t>
            </a:r>
            <a:endParaRPr sz="1333" dirty="0"/>
          </a:p>
        </p:txBody>
      </p:sp>
      <p:sp>
        <p:nvSpPr>
          <p:cNvPr id="61" name="Google Shape;102;p13">
            <a:extLst>
              <a:ext uri="{FF2B5EF4-FFF2-40B4-BE49-F238E27FC236}">
                <a16:creationId xmlns:a16="http://schemas.microsoft.com/office/drawing/2014/main" xmlns="" id="{6AB88040-6CCB-4E2E-A198-3B518EE2CAAB}"/>
              </a:ext>
            </a:extLst>
          </p:cNvPr>
          <p:cNvSpPr/>
          <p:nvPr/>
        </p:nvSpPr>
        <p:spPr>
          <a:xfrm>
            <a:off x="4811672" y="3312680"/>
            <a:ext cx="1699072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신고</a:t>
            </a:r>
            <a:endParaRPr sz="1333" dirty="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xmlns="" id="{0FE7E1A2-AFBD-447F-934C-59A4FF4A4A31}"/>
              </a:ext>
            </a:extLst>
          </p:cNvPr>
          <p:cNvCxnSpPr>
            <a:cxnSpLocks/>
            <a:stCxn id="61" idx="1"/>
            <a:endCxn id="132" idx="3"/>
          </p:cNvCxnSpPr>
          <p:nvPr/>
        </p:nvCxnSpPr>
        <p:spPr>
          <a:xfrm flipH="1" flipV="1">
            <a:off x="4055533" y="3194173"/>
            <a:ext cx="756139" cy="295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xmlns="" id="{CE2FE515-B154-4255-AE81-D1963396C1ED}"/>
              </a:ext>
            </a:extLst>
          </p:cNvPr>
          <p:cNvCxnSpPr>
            <a:cxnSpLocks/>
            <a:stCxn id="54" idx="3"/>
            <a:endCxn id="140" idx="1"/>
          </p:cNvCxnSpPr>
          <p:nvPr/>
        </p:nvCxnSpPr>
        <p:spPr>
          <a:xfrm>
            <a:off x="957867" y="3231325"/>
            <a:ext cx="878040" cy="516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4" idx="3"/>
            <a:endCxn id="156" idx="1"/>
          </p:cNvCxnSpPr>
          <p:nvPr/>
        </p:nvCxnSpPr>
        <p:spPr>
          <a:xfrm flipV="1">
            <a:off x="957867" y="2640459"/>
            <a:ext cx="878040" cy="590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835907" y="21953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로그인 </a:t>
            </a:r>
            <a:r>
              <a:rPr lang="en-US" altLang="ko-KR" sz="1333" dirty="0" smtClean="0"/>
              <a:t>/ </a:t>
            </a:r>
            <a:r>
              <a:rPr lang="ko-KR" altLang="en-US" sz="1333" dirty="0" smtClean="0"/>
              <a:t>회원가입</a:t>
            </a:r>
            <a:endParaRPr sz="1333" dirty="0"/>
          </a:p>
        </p:txBody>
      </p:sp>
      <p:sp>
        <p:nvSpPr>
          <p:cNvPr id="146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835907" y="773245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등급</a:t>
            </a:r>
            <a:r>
              <a:rPr lang="en-US" altLang="ko-KR" sz="1333" dirty="0" smtClean="0"/>
              <a:t>, </a:t>
            </a:r>
            <a:r>
              <a:rPr lang="ko-KR" altLang="en-US" sz="1333" dirty="0" smtClean="0"/>
              <a:t>포인트</a:t>
            </a:r>
            <a:r>
              <a:rPr lang="en-US" altLang="ko-KR" sz="1333" dirty="0" smtClean="0"/>
              <a:t>, </a:t>
            </a:r>
            <a:r>
              <a:rPr lang="ko-KR" altLang="en-US" sz="1333" dirty="0" smtClean="0"/>
              <a:t>쿠폰 제도</a:t>
            </a:r>
            <a:endParaRPr sz="1333" dirty="0"/>
          </a:p>
        </p:txBody>
      </p:sp>
      <p:sp>
        <p:nvSpPr>
          <p:cNvPr id="214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1835907" y="6310390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공지사항 </a:t>
            </a:r>
            <a:r>
              <a:rPr lang="en-US" altLang="ko-KR" sz="1333" dirty="0" smtClean="0"/>
              <a:t>FAQ </a:t>
            </a:r>
            <a:r>
              <a:rPr lang="ko-KR" altLang="en-US" sz="1333" dirty="0" smtClean="0"/>
              <a:t>이용가이드 게시판</a:t>
            </a:r>
            <a:endParaRPr sz="1333" dirty="0"/>
          </a:p>
        </p:txBody>
      </p:sp>
      <p:sp>
        <p:nvSpPr>
          <p:cNvPr id="217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835907" y="4649243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상품 </a:t>
            </a:r>
            <a:r>
              <a:rPr lang="ko-KR" altLang="en-US" sz="1333" dirty="0" err="1" smtClean="0"/>
              <a:t>렌탈</a:t>
            </a:r>
            <a:r>
              <a:rPr lang="ko-KR" altLang="en-US" sz="1333" dirty="0" smtClean="0"/>
              <a:t> 요청</a:t>
            </a:r>
            <a:endParaRPr sz="1333" dirty="0"/>
          </a:p>
        </p:txBody>
      </p:sp>
      <p:sp>
        <p:nvSpPr>
          <p:cNvPr id="230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835907" y="1880673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33" dirty="0" smtClean="0"/>
              <a:t>E</a:t>
            </a:r>
            <a:r>
              <a:rPr lang="ko-KR" altLang="en-US" sz="1333" dirty="0" smtClean="0"/>
              <a:t>머니 충전 </a:t>
            </a:r>
            <a:r>
              <a:rPr lang="en-US" altLang="ko-KR" sz="1333" dirty="0" smtClean="0"/>
              <a:t>/ </a:t>
            </a:r>
            <a:r>
              <a:rPr lang="ko-KR" altLang="en-US" sz="1333" dirty="0" smtClean="0"/>
              <a:t>출금</a:t>
            </a:r>
            <a:endParaRPr sz="1333" dirty="0"/>
          </a:p>
        </p:txBody>
      </p:sp>
      <p:sp>
        <p:nvSpPr>
          <p:cNvPr id="232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835907" y="5202957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상품 </a:t>
            </a:r>
            <a:r>
              <a:rPr lang="ko-KR" altLang="en-US" sz="1333" dirty="0" err="1" smtClean="0"/>
              <a:t>찜하기</a:t>
            </a:r>
            <a:r>
              <a:rPr lang="ko-KR" altLang="en-US" sz="1333" dirty="0" smtClean="0"/>
              <a:t> </a:t>
            </a:r>
            <a:r>
              <a:rPr lang="en-US" altLang="ko-KR" sz="1333" dirty="0" smtClean="0"/>
              <a:t>/ </a:t>
            </a:r>
            <a:r>
              <a:rPr lang="ko-KR" altLang="en-US" sz="1333" dirty="0" smtClean="0"/>
              <a:t>회원 </a:t>
            </a:r>
            <a:r>
              <a:rPr lang="ko-KR" altLang="en-US" sz="1333" dirty="0" err="1" smtClean="0"/>
              <a:t>팔로우</a:t>
            </a:r>
            <a:endParaRPr sz="1333" dirty="0"/>
          </a:p>
        </p:txBody>
      </p:sp>
      <p:sp>
        <p:nvSpPr>
          <p:cNvPr id="246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835907" y="132695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33" dirty="0" smtClean="0"/>
              <a:t>Q&amp;A, </a:t>
            </a:r>
            <a:r>
              <a:rPr lang="ko-KR" altLang="en-US" sz="1333" dirty="0" err="1" smtClean="0"/>
              <a:t>상품렌탈</a:t>
            </a:r>
            <a:r>
              <a:rPr lang="en-US" altLang="ko-KR" sz="1333" dirty="0" smtClean="0"/>
              <a:t>, </a:t>
            </a:r>
            <a:r>
              <a:rPr lang="ko-KR" altLang="en-US" sz="1333" dirty="0" err="1" smtClean="0"/>
              <a:t>렌탈요청</a:t>
            </a:r>
            <a:r>
              <a:rPr lang="en-US" altLang="ko-KR" sz="1333" dirty="0" smtClean="0"/>
              <a:t>, </a:t>
            </a:r>
            <a:r>
              <a:rPr lang="ko-KR" altLang="en-US" sz="1333" dirty="0" smtClean="0"/>
              <a:t>상품 문의</a:t>
            </a:r>
            <a:r>
              <a:rPr lang="en-US" altLang="ko-KR" sz="1333" dirty="0" smtClean="0"/>
              <a:t>, </a:t>
            </a:r>
            <a:r>
              <a:rPr lang="ko-KR" altLang="en-US" sz="1333" dirty="0" smtClean="0"/>
              <a:t>상품 신고 알림</a:t>
            </a:r>
            <a:endParaRPr sz="1333" dirty="0"/>
          </a:p>
        </p:txBody>
      </p:sp>
      <p:sp>
        <p:nvSpPr>
          <p:cNvPr id="256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835907" y="409552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렌탈</a:t>
            </a:r>
            <a:r>
              <a:rPr lang="ko-KR" altLang="en-US" sz="1333" dirty="0" smtClean="0"/>
              <a:t> 상품 반</a:t>
            </a:r>
            <a:r>
              <a:rPr lang="ko-KR" altLang="en-US" sz="1333" dirty="0"/>
              <a:t>납</a:t>
            </a:r>
            <a:endParaRPr sz="1333" dirty="0"/>
          </a:p>
        </p:txBody>
      </p:sp>
      <p:sp>
        <p:nvSpPr>
          <p:cNvPr id="287" name="Google Shape;105;p13"/>
          <p:cNvSpPr/>
          <p:nvPr/>
        </p:nvSpPr>
        <p:spPr>
          <a:xfrm>
            <a:off x="7924261" y="297563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카테고리 관리</a:t>
            </a:r>
            <a:endParaRPr sz="1333" dirty="0"/>
          </a:p>
        </p:txBody>
      </p:sp>
      <p:sp>
        <p:nvSpPr>
          <p:cNvPr id="293" name="Google Shape;102;p13">
            <a:extLst>
              <a:ext uri="{FF2B5EF4-FFF2-40B4-BE49-F238E27FC236}">
                <a16:creationId xmlns:a16="http://schemas.microsoft.com/office/drawing/2014/main" xmlns="" id="{BD2B7044-AE64-4FDD-A94F-3B6D34A54012}"/>
              </a:ext>
            </a:extLst>
          </p:cNvPr>
          <p:cNvSpPr/>
          <p:nvPr/>
        </p:nvSpPr>
        <p:spPr>
          <a:xfrm>
            <a:off x="4811673" y="4543707"/>
            <a:ext cx="1699071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smtClean="0"/>
              <a:t>후기 등록</a:t>
            </a:r>
            <a:endParaRPr lang="en-US" altLang="ko-KR" sz="1333" dirty="0" smtClean="0"/>
          </a:p>
        </p:txBody>
      </p:sp>
      <p:sp>
        <p:nvSpPr>
          <p:cNvPr id="84" name="Google Shape;102;p13">
            <a:extLst>
              <a:ext uri="{FF2B5EF4-FFF2-40B4-BE49-F238E27FC236}">
                <a16:creationId xmlns:a16="http://schemas.microsoft.com/office/drawing/2014/main" xmlns="" id="{BD2B7044-AE64-4FDD-A94F-3B6D34A54012}"/>
              </a:ext>
            </a:extLst>
          </p:cNvPr>
          <p:cNvSpPr/>
          <p:nvPr/>
        </p:nvSpPr>
        <p:spPr>
          <a:xfrm>
            <a:off x="4811674" y="4977313"/>
            <a:ext cx="1699071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후기 답변 등록</a:t>
            </a:r>
            <a:endParaRPr lang="en-US" altLang="ko-KR" sz="1333" dirty="0" smtClean="0"/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293" idx="1"/>
            <a:endCxn id="256" idx="3"/>
          </p:cNvCxnSpPr>
          <p:nvPr/>
        </p:nvCxnSpPr>
        <p:spPr>
          <a:xfrm flipH="1" flipV="1">
            <a:off x="4055533" y="4301601"/>
            <a:ext cx="756140" cy="419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84" idx="1"/>
            <a:endCxn id="256" idx="3"/>
          </p:cNvCxnSpPr>
          <p:nvPr/>
        </p:nvCxnSpPr>
        <p:spPr>
          <a:xfrm flipH="1" flipV="1">
            <a:off x="4055533" y="4301601"/>
            <a:ext cx="756141" cy="852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Google Shape;114;p13"/>
          <p:cNvSpPr/>
          <p:nvPr/>
        </p:nvSpPr>
        <p:spPr>
          <a:xfrm>
            <a:off x="7924261" y="4879609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33" dirty="0" smtClean="0"/>
              <a:t>Q&amp;A </a:t>
            </a:r>
            <a:r>
              <a:rPr lang="ko-KR" altLang="en-US" sz="1333" dirty="0" smtClean="0"/>
              <a:t>답변</a:t>
            </a:r>
            <a:endParaRPr sz="1333" dirty="0"/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95" idx="1"/>
            <a:endCxn id="133" idx="3"/>
          </p:cNvCxnSpPr>
          <p:nvPr/>
        </p:nvCxnSpPr>
        <p:spPr>
          <a:xfrm flipH="1">
            <a:off x="4055533" y="5135609"/>
            <a:ext cx="3868728" cy="827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endCxn id="214" idx="3"/>
          </p:cNvCxnSpPr>
          <p:nvPr/>
        </p:nvCxnSpPr>
        <p:spPr>
          <a:xfrm flipH="1">
            <a:off x="4055533" y="6115143"/>
            <a:ext cx="3868728" cy="401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287" idx="1"/>
            <a:endCxn id="136" idx="3"/>
          </p:cNvCxnSpPr>
          <p:nvPr/>
        </p:nvCxnSpPr>
        <p:spPr>
          <a:xfrm flipH="1" flipV="1">
            <a:off x="6510744" y="2400929"/>
            <a:ext cx="1413517" cy="830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105" idx="1"/>
            <a:endCxn id="135" idx="3"/>
          </p:cNvCxnSpPr>
          <p:nvPr/>
        </p:nvCxnSpPr>
        <p:spPr>
          <a:xfrm flipH="1" flipV="1">
            <a:off x="6510744" y="1715285"/>
            <a:ext cx="1413517" cy="564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96" idx="1"/>
            <a:endCxn id="144" idx="3"/>
          </p:cNvCxnSpPr>
          <p:nvPr/>
        </p:nvCxnSpPr>
        <p:spPr>
          <a:xfrm flipH="1">
            <a:off x="4055533" y="375674"/>
            <a:ext cx="3868728" cy="49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96" idx="1"/>
            <a:endCxn id="146" idx="3"/>
          </p:cNvCxnSpPr>
          <p:nvPr/>
        </p:nvCxnSpPr>
        <p:spPr>
          <a:xfrm flipH="1">
            <a:off x="4055533" y="375674"/>
            <a:ext cx="3868728" cy="603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80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748883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요구사항정의서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68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6261"/>
            <a:ext cx="12199461" cy="6148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610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056"/>
            <a:ext cx="12185924" cy="6281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099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2186</Words>
  <Application>Microsoft Office PowerPoint</Application>
  <PresentationFormat>사용자 지정</PresentationFormat>
  <Paragraphs>898</Paragraphs>
  <Slides>54</Slides>
  <Notes>17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5" baseType="lpstr">
      <vt:lpstr>Office 테마</vt:lpstr>
      <vt:lpstr>ZENTAL</vt:lpstr>
      <vt:lpstr>PowerPoint 프레젠테이션</vt:lpstr>
      <vt:lpstr>화면설계서</vt:lpstr>
      <vt:lpstr>ZENTAL이란?</vt:lpstr>
      <vt:lpstr>화면설계서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ZENTAL</dc:title>
  <dc:creator>507-07</dc:creator>
  <cp:lastModifiedBy>507-06</cp:lastModifiedBy>
  <cp:revision>9</cp:revision>
  <dcterms:created xsi:type="dcterms:W3CDTF">2020-03-05T07:09:16Z</dcterms:created>
  <dcterms:modified xsi:type="dcterms:W3CDTF">2020-03-05T07:49:19Z</dcterms:modified>
</cp:coreProperties>
</file>